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31" r:id="rId2"/>
    <p:sldId id="333" r:id="rId3"/>
    <p:sldId id="340" r:id="rId4"/>
    <p:sldId id="344" r:id="rId5"/>
    <p:sldId id="323" r:id="rId6"/>
    <p:sldId id="341" r:id="rId7"/>
    <p:sldId id="342" r:id="rId8"/>
    <p:sldId id="311" r:id="rId9"/>
    <p:sldId id="286" r:id="rId10"/>
    <p:sldId id="310" r:id="rId11"/>
    <p:sldId id="305" r:id="rId12"/>
    <p:sldId id="306" r:id="rId13"/>
    <p:sldId id="293" r:id="rId14"/>
    <p:sldId id="297" r:id="rId15"/>
    <p:sldId id="298" r:id="rId16"/>
    <p:sldId id="299" r:id="rId17"/>
    <p:sldId id="300" r:id="rId18"/>
    <p:sldId id="301" r:id="rId19"/>
    <p:sldId id="318" r:id="rId20"/>
    <p:sldId id="339" r:id="rId21"/>
    <p:sldId id="317" r:id="rId22"/>
    <p:sldId id="314" r:id="rId23"/>
    <p:sldId id="315" r:id="rId2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85" d="100"/>
          <a:sy n="85" d="100"/>
        </p:scale>
        <p:origin x="374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36.1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281 127 0,'0'-21'16,"-21"21"-1,21-21-15,-21 21 32,0 0-1,-1 0-31,1 21 16,0-21-1,21 21-15,-21 0 0,0 0 16,-1 0-16,1 22 15,0-22-15,21 21 0,-21 1 16,21-1-16,-21 0 0,21 1 16,0-1-16,21-21 15,0 22-15,-21-22 0,21 0 16,0 0-16,1-21 16,20 21-16,-21-21 0,0-21 15,22 21-15,-1-21 0,-21 0 16,21-22-16,-20 22 15,-1-21-15,0-1 0,-21 1 16,0 0-16,0 0 16,0-1-16,-21-20 0,0 20 15,-1 22-15,-20-21 0,21 0 16,0 20-16,0 1 16,0 21-16,-22-21 0,22 21 15,0 21 1,0-21-16,-1 21 0,22 1 15,-21-22-15,21 21 0,-21 0 16,21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3.7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44 430 0,'0'-22'15,"-21"22"1,21-21-16,21 21 47,0 0-32,0 0 1,1 0-16,-1 0 16,0-21-16,0 21 15,0-21-15,0 21 16,-21-21-16,0 0 15,-21 0 1,0-1-16,0 22 16,0-21-16,0 21 15,-1 0-15,1 0 0,0 21 16,0 1-16,0-1 0,21 21 16,0-21-1,0 0-15,0 0 0,0 1 16,21-1-16,0 0 0,-21 0 15,42 0-15,-20-21 16,-1 0-16</inkml:trace>
  <inkml:trace contextRef="#ctx0" brushRef="#br0" timeOffset="377">340 281 0,'0'-21'16,"-21"21"-1,21-21-15,0 42 47,0 0-47,21-21 0,-21 22 16,0-1-16,0 0 16,21 0-16,-21 0 0,0 1 15,0-1-15,0 0 0,22-21 31,-22-21-31,21 0 16,-21-1 0,21 1-16,-21 0 0,21 0 15,0 0-15,1-1 0,-22 1 16,21 21-16,0 0 16,0 21-16,-21 1 15,21-1-15,-21 0 16,21 0-16,-21 0 0,0 1 15,21-1-15,-21 0 0,0 0 16,22 0-16</inkml:trace>
  <inkml:trace contextRef="#ctx0" brushRef="#br0" timeOffset="954">912 324 0,'21'0'16,"-21"-21"-16,21-1 0,-21 1 15,0 0 1,-21 0 0,0 21-16,0-21 15,-1 21-15,1 0 16,21 21-16,-21-21 0,0 21 16,0 0-16,21 0 15,-21 1-15,21-1 16,0 0-16,0 0 0,21-21 15,0 21-15,0-21 16,0 0-16,0 0 16,1 0-1,-22-21-15,21 0 16,-21 0 0,0 0-16,0-1 15,0 44 1,0-1-16,21 0 15,-21 0-15,0 22 16,0-1-16,21 0 0,-21 0 16,0 1-16,21 20 15,-21-41-15,0 20 0,0 0 16,-21-21-16,21 0 0,-21-21 16,0 0-16,0 0 15,-1 0-15,1-21 0,0 0 16,0 0-16,0-21 15,0-1-15,21 1 0,0 21 16,0-22-16,21 22 0,-21 0 16,21 0-16,0 21 15,21 0-15,-20 0 0,-1 0 16,21 0-16,-21 0 16,22 0-16,-22 0 15,0 0-15</inkml:trace>
  <inkml:trace contextRef="#ctx0" brushRef="#br0" timeOffset="1193">1166 91 0,'21'-21'0,"-21"0"16,0-1-16,0 1 15,0 42 16,21 1-31,-21-1 0,0 21 16,0-21-16,21 22 16,-21-1-16,0 0 0,21 1 15,-21-1-15,0-21 0,0 21 16,0-20-16,0-1 16</inkml:trace>
  <inkml:trace contextRef="#ctx0" brushRef="#br0" timeOffset="1699">1145 197 0,'0'21'31,"21"-21"-15,0 0-1,0 0-15,0 0 16,22 0-16,-22 0 0,21 0 15,0-21-15,-20 21 16,-1-21-16,0 21 0,0-22 16,-21 1-16,0 0 15,-21 0-15,21 0 16,-21 21-16,21-21 0,-21-1 16,-1 1-1,22 42 1,0 1-16,0-1 0,22 0 15,-22 21-15,0 1 16,0-1-16,21 0 0,-21 1 16,0-22-16,0 21 15,0-21-15,0 0 0,0 1 16,0-44 0,0 1-1,21 0-15,-21-21 16,21 21-16,0 0 15,1-22-15,-1 22 0,0 21 16,0 0-16,0 0 0,0 0 16,0 21-16,1 0 15,-22 1-15,21-1 0,-21 21 16,0-21-16,21 0 16,-21 22-16,0-22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7.1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847 106 0,'0'-21'0,"-21"0"15,21-1 1,0 44 0,0-1-1,0 0-15,21 21 0,-21-20 16,21 20-16,0 0 16,0 0-16,-21 1 0,22-1 15,-22-21-15,21 22 16,-21-22-16,0 0 0</inkml:trace>
  <inkml:trace contextRef="#ctx0" brushRef="#br0" timeOffset="-696">85 127 0,'-21'-21'16,"0"0"0,21 0-16,0-1 15,0 44 17,21-1-32,-21 0 0,21 0 15,-21 21-15,0 1 16,21-1-16,0 1 0,-21-1 15,22 0-15,-22 0 0,21 1 16,0-1-16,-21-21 16,21 1-16,0-22 15</inkml:trace>
  <inkml:trace contextRef="#ctx0" brushRef="#br0" timeOffset="-227">85 339 0,'-21'-21'0,"0"21"15,0 0-15,21-22 0,-22 22 16,44 22 0,-1-22-1,0 0-15,21 0 16,0 0-16,1 0 0,-1 0 16,1 0-16,-1 0 0,0 0 15,0-22-15,1 22 16,-22 0-16,0-21 0,-42 0 31,0 21-15,0 0-1,-1 0-15,1 0 16,21 21-16,0 0 16,0 1-16,21-1 15,-21 0-15,22 0 16,-1-21-16,0 21 0,0-21 15,0 22-15,22-22 16,-22 0-16,0 0 0,0-22 16,0 1-1,-21 0-15,-21 0 16,0 0 0,0-1-16,0 22 15,0 0-15,-1 0 31,44 0-15</inkml:trace>
  <inkml:trace contextRef="#ctx0" brushRef="#br0" timeOffset="728">847 360 0,'-21'-21'0,"0"0"0,21-1 16,-22 1-16,22 0 15,0 42 1,22-21-1,-1 21-15,0-21 16,21 0-16,1 22 0,-1-22 16,0 0-16,1 0 0,-1 0 15,0 0-15,1 0 16,-22 0-16,0 0 0,0-22 16,-21 1-1,-21 0 1,0 21-16,0-21 15,0 21-15,-1 0 16,1 0-16,0 21 0,0 0 16,0-21-16,21 21 15,0 1-15,-22-22 0,22 21 16,0 0-16,0 0 0,22 0 16,-1-21-16,-21 22 15,21-22-15,0 21 0,0-21 16,1 0-16,-1 0 0,0 0 15,0 0 1,-21-21-16,21 21 0,-21-22 16,21 1-1,-21 0-15,0 0 16,0 42 0,0 0-1,0 0-15,0 1 16,0-1-16,21-21 15,-21 21-15,22 0 0,-1 0 16,0-21 0,0 0-16,0-21 0,1 21 15,-1-21-15,-21 0 0,21 0 16,0-22-16,0 22 16,0-21-16,-21-1 0,0-20 15,0 21-15,0-1 0,0 1 16,0 21-16,0-1 15,0 1-15,0 0 0,0 42 16,0 0 0,0 1-16,0 20 0,0 0 15,0 1-15,0-1 0,21 21 16,-21-20-16,0-1 16,22-21-16,-1 22 0,-21-22 15,21 0-15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8.1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0 255 0,'0'21'78,"0"0"-62,21 0-16,-21 0 15,0 0-15,21 0 16,-21 1-16,21-1 0,-21 0 16,0 0-16,21-21 15</inkml:trace>
  <inkml:trace contextRef="#ctx0" brushRef="#br0" timeOffset="152">42 64 0,'0'-21'0,"0"0"16,0-1-1</inkml:trace>
  <inkml:trace contextRef="#ctx0" brushRef="#br0" timeOffset="355">232 22 0,'22'0'15,"-22"21"-15,21 0 32,-21 0-32,0 0 15,21 1-15,-21-1 0,21 21 16,-21 0-16,21-21 15,-21 22-15,22-1 0,-22-21 16,21 22-16,-21-22 16</inkml:trace>
  <inkml:trace contextRef="#ctx0" brushRef="#br0" timeOffset="715">211 317 0,'-21'0'15,"21"-21"1,21 21 0,1 0-16,-1 0 15,0 0-15,21 0 16,0-21-16,1 21 0,-1 0 16,1 0-16,20 0 0,-21 0 15,-21 0-15,1 0 16,-1-22-16,0 22 0,-21-21 15,0 0-15,0 0 16,-21 21-16,21-21 16,-21 0-16,-1 21 15,22-21-15,-21 21 16,21 21-16,0 0 16,0 0-16,0 0 0,0 0 15,0 0-15,21 1 16,-21-1-16,22 0 0,-22 0 15,21 0-15,-21 1 16,21-22-16</inkml:trace>
  <inkml:trace contextRef="#ctx0" brushRef="#br0" timeOffset="1225">804 212 0,'0'-21'15,"0"0"-15,0 0 16,0 42 15,0 0-31,21 0 16,0 0-1,-21 22-15,22-22 0,-1 0 16,-21 0-16,21 0 0,-21 0 16,21-21-16,-21 22 15,0-44 1,0 1-1,0 0-15,0 0 16,21 0-16,-21 0 0,21 0 16,-21-1-16,21 1 15,-21 0-15,22 21 0,-1 0 32,-21 21-32,0 0 15,0 1-15,0-1 0,21-21 16,-21 21-16,0 0 15,21 0-15,0 0 16,1-21 0,-22-21-1,21 21-15,-21-21 0,21 21 16,0-21-16,0 0 16,0 21-16,-21-21 15,21 21-15,-21 21 16,22-21-16,-22 21 0,21 0 15,0 21-15,-21-21 0,0 22 16,21-22-16,-21 21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2.3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0,'0'21'63,"0"0"-63,0 1 15,0-1-15,21 0 16,-21 0-16,0 21 0,0-21 16,0 1-16,0-1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2.4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76 0,'22'-42'16,"-22"21"-16,0 0 15,0 42 17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3.4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43 0,'0'-21'0,"0"-1"16,0 44 30,21-22-46,-21 21 16,0 0-16,21 0 0,-21 0 16,0 1-16,0-1 15,21 0-15,-21 0 0,0 0 16,0-42 15,0 0-15,21 0-16,-21 0 15,22-1-15,-22 1 0,21 0 16,-21 0-16,0 0 16,21 21-16,-21-22 0,0 44 15,21-22 1,-21 21-16,0 0 16,21 0-16,1 0 31,-1-21-16,0 0-15,0-21 16,0 21-16,0-21 16,0 21-16,1 0 0,-1-21 15,0 21-15,0 0 16,0 0 0,-21 21-16,22 0 15,-22 0-15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3.68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85 24 0,'-21'0'0,"-1"0"16,1 0-16,0 0 0,21-21 31,21 21-31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3.8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85 0 0,'-21'21'16,"-1"0"-16,1-21 0,0 0 16,21 21-1,21-21-15,0 0 16,22 21-16,-22-21 16,43 0-16,-22 0 0,21 0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2.6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 0 0,'0'21'47,"21"0"-32,-21 0-15,0 0 16,21 0-16,-21 22 0,0-1 15,0 0-15,0-20 0,0 20 16,0-21-16,0 21 16,0-21-16</inkml:trace>
  <inkml:trace contextRef="#ctx0" brushRef="#br0" timeOffset="335">24 338 0,'-21'-21'16,"21"0"-16,0 0 15,21-1 1,1 22 0,-1 0-16,21-21 15,0 21-15,1-21 16,20 21-16,-20 0 0,20-21 16,-21 21-16,22-21 15,-43 21-15,0 0 0,0-21 16,-21 0-16,-21 21 15,0 0-15,0-22 16,0 22-16,-22-21 0,22 21 16,0 0-16,0 21 0,0-21 15,21 22-15,0-1 16,0 0-16,0 21 0,0-21 16,0 0-16,0 22 15,21-22-15,0 0 0,0-21 16,21 21-16,-20-21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0.6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276 190 0,'21'0'0,"-21"-21"15,21 0 1,-21 0-16,0 0 0,0-1 16,0 1-16,0 0 0,0 0 15,-21 0 1,0 21-16,0 21 15,-1 0-15,22 0 0,-21 43 16,21-22-16,-21 21 16,21 22-16,0-21 0,21 20 15,-21-20-15,21-1 16,-21 1-16,0-1 0,0-20 16,0-1-16,-21-21 0,21 0 15,-21 1-15</inkml:trace>
  <inkml:trace contextRef="#ctx0" brushRef="#br0" timeOffset="299">0 677 0,'0'-21'0,"0"0"15,22 0-15,-22-1 16,42 1-16,-21 0 0,0 0 16,22 21-16,-1-21 15,0 21-15,1 0 0,-1-22 16,0 22-16,-20 0 15,20-21-15,-21 21 0,0 0 16,0-21-16,0 21 16,-21 21 46,22-21-62,-22 21 16,0 1-1,21-22-15,-21 21 0,0 0 16,0 0-16</inkml:trace>
  <inkml:trace contextRef="#ctx0" brushRef="#br0" timeOffset="457">572 317 0,'0'-21'15,"0"0"-15,0 0 0,0-1 16,0 44 15,0-1-31</inkml:trace>
  <inkml:trace contextRef="#ctx0" brushRef="#br0" timeOffset="786">720 402 0,'21'0'63,"-21"21"-48,21-21-15,-21 21 16,22 0-16,-1 1 15,-21-1-15,0 0 16,0-42 31,0 0-31,21 21-16,-21-22 0,21 1 15,0 0-15,1 21 16,-1-21-16,0 0 0,0 21 15,0 0-15,0 0 16</inkml:trace>
  <inkml:trace contextRef="#ctx0" brushRef="#br0" timeOffset="1110">1228 423 0,'21'-21'0,"0"21"0,1-21 16,-22 0-1,0-1 1,-22 22 0,1 0-16,0 0 15,0 0-15,0 22 0,0-22 16,21 21-16,-21 0 16,21 0-1,21-21-15,0 21 0,0 0 16,0-21-16,0 21 15,0 1-15,1-22 0,-1 21 16,0 0-16,0-21 0,-21 21 16,-21-21-1,0 0-15,0 0 0,-1 21 16,1-21-16,-21 0 16,21-21-16,0 0 0</inkml:trace>
  <inkml:trace contextRef="#ctx0" brushRef="#br0" timeOffset="1314">1546 127 0,'21'0'0,"-21"21"32,0 0-17,0 0-15,0 0 16,0 1-16,0 20 0,0-21 15,0 21-15,0 1 0,21-22 16,-21 21-16,0-21 16,21 1-16,-21-1 0</inkml:trace>
  <inkml:trace contextRef="#ctx0" brushRef="#br0" timeOffset="1465">1440 423 0,'-21'0'15,"21"-21"-15,21 21 32,0-21-32,0 21 0,22 0 15,-22 0-15,42 0 16,-21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39.0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50 254 0,'-22'0'15,"22"-21"-15,-21 0 16,21 0-16,0-1 0,0 1 16,21 0-16,1-21 15,-22 20-15,42 1 0,-21 0 16,0 21-16,1 0 15,-1 0-15,0 0 0,0 21 16,0 0-16,-21 1 0,0 20 16,0 0-16,-21-20 15,0 20-15,21 0 0,-42 0 16,20 1-16,1-22 16,0 0-16,0 0 0,0 1 15,-1-22-15,22 21 0,-21-21 16,42 0-1,1 0-15,-1 0 0,0-21 16,21 21-16,1 0 16,-1-22-16,0 22 0,1 0 15,20 0-15,-20 0 0,-1 0 16,0-21-16</inkml:trace>
  <inkml:trace contextRef="#ctx0" brushRef="#br0" timeOffset="252">600 190 0,'-21'0'0,"42"0"47,0-21-31,0 21-16,22 0 0,-1-21 15,0 21-15,1 0 0,-1 0 16,0 0-16,-20 0 16,20 0-16,-21 0 0,0 0 15</inkml:trace>
  <inkml:trace contextRef="#ctx0" brushRef="#br0" timeOffset="510">1023 42 0,'-21'0'16,"21"-21"-16,-21 21 0,0 0 16,21-21-1,21 21-15,0 0 16,0 0-1,1 0-15,-1 0 0,0 21 16,21-21-16,-21 21 0,0 1 16,-21-1-16,0 0 15,0 21-15,-21-21 0,0 22 16,-42-1-16,20 0 0,-41 1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5.0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339 108 0,'0'-22'0,"0"1"31,-21 21-31,21-21 16,-22 21 15,1 0-15,21-21-1,-21 21-15,0 0 0,0 0 16,0-21-16,0 21 0,-1 0 16,1 0-16,0 0 15,0 0-15,0 21 16,-1 0-16,22 0 0,-21 0 16,21 22-16,-21-22 15,21 21-15,0-21 0,0 22 16,0-22-16,21 0 15,0 0-15,1 0 16,-1-21 0,0-21-16,-21 0 15,21 21-15,0-21 0,1 0 16,-1-1-16,0 1 16,0 0-16,-21 0 0,21 0 15,-21 0-15,21 21 0,0 21 31,-21 0-31,0 0 16,22 21-16,-22-20 16,0-1-16,21 21 0,0-21 15,-21 1-15,21-1 0,0-21 16,1 21-16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5.5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324 90 0,'21'-22'16,"0"22"-16,-21-21 0,0 0 16,-21 21-16,0 0 15,21-21-15,-21 21 16,0 0-16,-1 0 0,-20 0 15,21 0-15,0 0 0,-21 0 16,20 0-16,1 0 16,0 0-16,0 21 0,0-21 15,-1 0 1,22 21-16,0 0 16,0 1-16,0-1 15,0 0-15,0 0 16,0 0-16,0 1 0,0 20 15,22-21-15,-22 21 16,0-21-16,0 1 0,0-1 16,0 0-16,0 0 0,0 0 15,0 1-15,-22-22 16,22 21-16,0 0 0,0 0 16,0 0-1,22-21-15,-22 21 16,21-21-16,0 0 0,0 0 15,0 0-15,22 0 16,-1 0-16,0 0 0,1-21 16,-1 21-16,0-21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5.9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151 43 0,'21'0'15,"-21"-21"-15,0-1 32,-21 22-32,0 0 15,-1 0-15,1 0 16,21 22-16,-21-22 15,0 21-15,0 0 0,0 0 16,21 0-16,0 1 0,0-1 16,0 0-16,0 21 15,21-42-15,21 21 0,-21 0 16,22-21-16,-1 0 16,-21 0-16,22 0 0,-22-21 15,21 21-15,-21-21 16,-21 0-16,0 0 0,0 0 15,0 0-15,-21 21 0,0-22 16,0 1-16,0 0 16,-1 21-16,1 0 0,0-21 15,0 21-15,0 0 16,21 21 0,21-21-16,0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6.4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 52 0,'-21'0'16,"21"-21"-1,21 21 1,0-21-1,1 21-15,-1 0 16,21 0-16,0 0 0,1 0 16,-22 0-16,21 0 15,-21 0-15,1 0 0,-1 0 16,0 21-16,-21 0 31,-21 0-15,21 0-16,0 1 15,0-1-15,-21 21 16,21-21-16,0 1 0,0 20 16,21-21-16,-21 0 15,21 21-15,-21-20 0,0-1 16,21 0-16,-21 0 0,0 0 16,21 1-16,0-1 15,-21 0 1,21-21-16,-42 21 31,0-21-15,0 0-16,-21 0 15,-22 0-15,22 21 0,-22-21 16,1 0-16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1.1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201 421 0,'-21'-21'16,"21"0"-16,0 0 0,0-1 15,0 1-15,0 0 0,0 0 16,0 0 0,21 42-1,-21 0-15,21 0 16,1 0-16,-22 22 0,21-1 16,-21-21-16,21 21 15,-21 1-15,21-22 0,-21 0 16,0 0-16,0 1 0</inkml:trace>
  <inkml:trace contextRef="#ctx0" brushRef="#br0" timeOffset="380">371 19 0,'0'-21'15,"0"42"17,0 0-32,0 0 15,21 0-15,0 22 0,-21-1 16,21 0-16,0 1 16,0 20-16,-21-20 0,22 20 15,-1-21-15,-21 1 0,0-1 16,21-21-16,-21 0 15</inkml:trace>
  <inkml:trace contextRef="#ctx0" brushRef="#br0" timeOffset="752">434 485 0,'0'-22'0,"-21"1"16,21 0-16,-21 21 0,21-21 15,21 21 1,0 0-1,0 0-15,0 0 0,22 0 16,-1 0-16,1 0 16,-1 0-16,21 0 0,-20 0 15,-1 0-15,0 0 16,-20-21-16,20 21 0,-21-22 16,0 22-16,-21-21 0,0 0 15,0 0 1,-21 21-16,21-21 0,-21 0 15,0 21-15,0 0 0,-1 0 16,1 0-16,0 0 16,0 21-16,0 0 15,21 21-15,0-21 16,0 1-16,0-1 0,0 21 16,21-21-16,0 1 15,0-22-15,0 21 0,22-21 16,-22 0-16,21 0 0</inkml:trace>
  <inkml:trace contextRef="#ctx0" brushRef="#br0" timeOffset="1243">1111 400 0,'0'-21'0,"0"-1"0,-21 1 16,21 0-16,-21 0 16,21 0-1,21 42 1,0 0-1,-21 0-15,22 0 16,-22 1-16,21-1 0,-21 0 16,21 0-16,-21 0 15,0 1-15,21-22 0,-21 21 16,0-42 15,0-1-15,0 1-16,0 0 15,0-21-15,21 20 0,-21 1 16,22-21-16,-1 21 16,0 21-1,0 0-15,-21 21 0,21 0 16,-21 0-16,21 0 16,-21 1-16,21-1 0,1 0 15,-22 0-15,21-21 16,-21-21-1,21 21 1,-21-21-16,21 0 16,0-1-16,1 1 0,-1 21 15,0-21-15,0 0 0,0 21 16,0 0-16,0 0 16,1 21-16,-1 0 0,0 0 15,-21 22-15,21-22 16,-21 0-16</inkml:trace>
  <inkml:trace contextRef="#ctx0" brushRef="#br0" timeOffset="1556">32 40 0,'-21'-21'16,"0"21"-16,42 0 47,0 21-32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9.3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193 110 0,'0'-21'0,"0"0"16,0 0-1,0-1-15,-21 22 0,21-21 16,-21 21-1,21 21 1,0 1-16,0 20 16,0 0-16,-21 1 15,21 20-15,-21 1 0,0-1 16,-1 1-16,1-22 16,0 21-16,21-20 0,-21-1 15,21-21-15,0 1 16,0-1-16,0 0 0,21-21 15,21 0-15,-20 0 16,20 0-16,0 0 16,0 0-16,22-21 0,-22 21 15,1 0-15,-22-21 16</inkml:trace>
  <inkml:trace contextRef="#ctx0" brushRef="#br0" timeOffset="467">807 512 0,'0'-21'0,"0"0"16,0 0-16,0 0 0,0-1 16,0 1-16,0 0 0,-21 0 15,21 0-15,-21 0 16,0 0-16,0-1 0,-1 22 15,1-21-15,0 21 0,0 0 16,-22 21-16,22 1 16,0-1-16,0 0 0,0 0 15,0 21-15,0-21 16,21 1-16,0-1 0,0 0 16,21 0-16,-21 0 0,21-21 15,0 22-15,0-22 16,21 0-16,-20 0 0,-1 0 15,0 0-15,0-22 16,0 22-16,1-21 0,-1 0 16,-21 0-16,0 0 15,21-1-15,-21 1 0,0 0 16,0 0-16,0 42 31,0 0-31,21 0 16,-21 1-16,0-1 0,0 21 15,21-21-15,-21 1 16,21-1-16</inkml:trace>
  <inkml:trace contextRef="#ctx0" brushRef="#br0" timeOffset="833">1231 322 0,'21'-21'0,"-21"0"0,0-1 16,0 1-16,0 0 16,-21 21-1,-1 0-15,1 0 16,0 21-16,0-21 16,0 21-16,-1 1 0,-20-1 15,21 0-15,21 0 16,0 0-1,21-21-15,0 21 0,22-21 16,-22 21-16,21-21 16,1 22-16,-22-22 0,21 21 15,-21-21-15,0 21 0,-21 0 16,-21-21 0,0 21-16,-21-21 0,21 22 15,-22-22-15,-20 21 16,20-21-16,1 0 0,21 0 15,-21 0-15,42-21 16</inkml:trace>
  <inkml:trace contextRef="#ctx0" brushRef="#br0" timeOffset="1056">1442 90 0,'0'-21'0,"0"0"0,0 0 15,0-1-15,0 1 0,0 42 32,21 1-17,-21 20-15,22 0 16,-22 0-16,0 1 0,21 20 16,-21-20-16,0-1 0,0 0 15,0 1-15,0-1 16,0-21-16</inkml:trace>
  <inkml:trace contextRef="#ctx0" brushRef="#br0" timeOffset="1211">1379 449 0,'0'-21'0,"0"0"16,0-1-16,0 1 15,21 21-15,0-21 0,0 21 16,21-21-16,1 21 0,-1-21 15,22 21-15,-1-22 16,-21 22-16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4.1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362 412 0,'-22'-21'0,"22"-1"16,-21 1-1,21 0 1,0 0 0,-21 21-16,21-21 0,-21-1 15,21 1-15,-21 0 16,-1 21-16,22-21 16,-21 0-16,0 21 0,0-21 15,0 21-15,0 0 16,0 0-16,-1 21 0,1 0 15,0 0-15,0 21 0,21 1 16,-21-1-16,21 1 16,0-1-16,21-21 0,-21 21 15,21-21-15,0 1 16,0-1-16,1 0 0,-1-21 16,0 0-16,0 0 0,0 0 15,0-21-15,0 0 16,-21-1-16,22 1 0,-1-21 15,-21 21-15,21-21 0,-21 20 16,0-20-16,21 21 16,-21 0-16,0-1 0,21 44 31,-21-1-31,0 0 0,22 0 16,-22 22-16,21-1 15,0-21-15,0 21 0,0 1 16,0-22-16,0 0 0,1 0 15,-1 0-15,0-21 16</inkml:trace>
  <inkml:trace contextRef="#ctx0" brushRef="#br0" timeOffset="635">1187 115 0,'21'0'0,"-21"-21"16,0 0-16,-21 21 0,21-21 16,-21 21-16,-22-21 15,22 21-15,-21 0 0,-21-21 16,20 21-16,1 0 15,-1 0-15,22 0 0,-21 0 16,21 0-16,0 0 0,0 0 16,-1 21-1,1 0 1,21 0-16,0 0 16,0 0-16,0 0 15,21-21-15,-21 22 0,22-1 16,-22 0-16,21 21 15,0-20-15,-21-1 0,21 21 16,-21 0-16,21-21 16,-21 22-16,0-22 0,0 21 15,0 1-15,0-22 0,0 0 16,0 21-16,0-21 16,0 1-16,0-1 15,0 0-15,21-21 16,-21 21-16,0 0 15,21-21-15,-21 22 16,22-22 0,-1 0-1,0 0-15,0 0 0,0 0 16,1 0-16,20 0 16,-21 0-16,0 0 0,0 0 15,0 0-15,1 0 16,-1 0-16,0 0 15,0 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3.3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0 0,'-22'0'16,"44"21"15,-1-21-15</inkml:trace>
  <inkml:trace contextRef="#ctx0" brushRef="#br0" timeOffset="157">85 106 0,'0'21'0,"0"0"16,-21-21-16,0 21 15,42-21 1,0 0-1,21 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6.5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79 0,'0'-21'0,"-21"0"0,21 0 16,-21 21-16,21-22 0,0 44 31,0-1-31,21 0 16,-21 0-16,0 22 15,0-1-15,21 0 0,-21 0 16,22 1-16,-22-1 0,21 1 16,-21-1-16,0-21 15,21 21-15,-21-21 0,0 1 16,0-1-16,21-21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9.0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 23 0,'-21'0'16,"0"0"-1,21-21-15,21 21 32,0 0-17,1 0-15,-1 0 0,0 0 16,0 0-16,21 0 16,-21 0-16,1 0 0,-1 0 15,0 0-15,0 0 16,-42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38.1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43 212 0,'-21'0'0,"-1"0"16,44 0 15,-1 0-31,0-22 16,21 22-16,-20 0 15,20 0-15,0 0 0,0-21 16,1 21-16,-1 0 0,-21 0 16,22 0-16,-22-21 15,0 21-15,0 0 16</inkml:trace>
  <inkml:trace contextRef="#ctx0" brushRef="#br0" timeOffset="250">360 0 0,'-21'0'0,"0"0"15,0 0-15,0 0 16,42 0 0,0 0-1,0 21-15,22-21 0,-22 21 16,21-21-16,0 22 16,-21-1-16,22 0 0,-22 0 15,0 0 1,-21 0-16,0 0 0,-21 1 15,0-1-15,-22 0 0,1 21 16,-21-20-16,-1 20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6.9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19 502 0,'-21'0'15,"42"0"17,0 0-17,0 0 17,0 0-17,1 0-15,-22-22 0,21 22 16,0-21-16,0 0 15,-21 0-15,21 21 16,-21-21-16,0 0 0,0 0 16,-21-1-16,21 1 15,-21 0-15,0 0 0,0 21 16,-1 0-16,1 0 16,0 21-16,21 0 15,-21 0-15,21 1 16,0 20-16,0-21 0,0 21 15,0 1-15,21-1 0,-21 0 16,21-20-16,0-1 16,1 0-16,-1 0 0,0 0 15,0-21-15,22 0 16,-1-21-16</inkml:trace>
  <inkml:trace contextRef="#ctx0" brushRef="#br0" timeOffset="384">421 353 0,'0'-42'0,"-21"42"0,21-21 16,0 0-16,-21 21 16,42 21 15,-21 0-15,21-21-16,-21 21 0,21 0 15,-21 1-15,0-1 16,21 0-16,-21 0 0,0 0 15,0 1-15,22-1 16,-22 0 0,0-42-1,0 0-15,21 21 16,-21-22-16,0 1 0,21 0 16,-21 0-16,0 0 15,21 21-15,-21-22 0,21 22 16,1 0-16,-22 22 15,21-1 1,-21 0-16,0 21 0,21-20 16,-21-1-16,21 0 15,-21 0-15,0 0 0,21-21 16,-21 21-16,21-21 16</inkml:trace>
  <inkml:trace contextRef="#ctx0" brushRef="#br0" timeOffset="942">887 417 0,'21'-42'0,"-21"20"16,21-20-16,0 21 0,-21 0 16,0 0-16,22 0 15,-22-1-15,-22 22 16,1 22 0,0-22-16,21 21 0,-21-21 15,0 21-15,-1 0 0,1 0 16,21 0-16,-21 0 15,21 1-15,0-1 0,0 0 16,21-21-16,-21 21 16,21 0-16,1 1 15,-1-22-15,0 0 16,0 0 0,-21-22-16,21 22 0,-21-21 15,0 0-15,22 0 16,-22 0-16,0-1 0,0 1 15,0 42 17,21 1-32,-21 20 15,0 0-15,21-20 16,-21 20-16,21 21 0,-21-20 16,0-1-16,21 0 15,-21 1-15,0-22 0,21 21 16,-21-21-16,0 0 0,-21-21 15,0 22-15,0-22 16,0 0-16,0-22 0,-1 1 16,1 21-16,21-42 0,-21 21 15,21-21-15,0 20 16,0-20-16,0 0 0,0-1 16,0 22-16,21-21 0,0 21 15,1 0-15,-1-1 16,0 22-16,0 0 15,0-21-15,0 21 0</inkml:trace>
  <inkml:trace contextRef="#ctx0" brushRef="#br0" timeOffset="1182">1225 100 0,'0'-22'0,"-21"1"15,21 0-15,-21 0 16,21 0-16,0 42 16,21-21-1,-21 21-15,21 21 0,-21 1 16,22-1-16,-1 21 0,0-20 16,-21 20-16,21-20 15,-21 20-15,21-21 0,-21-20 16,0 20-16,0-21 15</inkml:trace>
  <inkml:trace contextRef="#ctx0" brushRef="#br0" timeOffset="1674">1247 353 0,'0'-21'0,"-21"0"16,-1 0-16,22 0 15,22 21 16,-1 0-31,0 0 16,0 0-16,0-21 16,0 21-16,0-21 0,1 21 15,-1-22-15,0 22 0,-21-21 16,21 0-16,-21 0 16,0 0-16,0-1 0,0 1 15,0 0 1,0 42-1,0 0-15,0 1 16,0-1-16,0 21 16,21 1-16,-21-1 15,0 0-15,22 22 0,-22-22 0,0-21 16,21 22-16,-21-22 16,0 0-16,21-21 15,-21-21 1,21 0-1,-21-1-15,21 1 0,0 0 16,-21 0-16,21 0 16,-21-1-16,22 22 0,-1 0 15,-21 22 1,21-1-16,-21 0 0,21 0 16,-21 22-16,21-22 15,-21 0-15,22 0 0,-1 0 16,-21 0-16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5.8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215 169 0,'21'0'15,"-21"-21"-15,0 0 16,21 21 0,-21-21-16,0-1 15,-21 1-15,21 0 16,-21 21-16,0-21 0,-1 0 15,1 21 1,0 0-16,0 0 0,0 21 16,-1 0-16,1 0 0,0 0 15,21 1-15,-21 20 16,21-21-16,0 22 0,0-1 16,0-21-16,0 0 15,21 21-15,0-20 0,0-22 16,1 21-16,-1-21 0,0 21 15,0-21-15,0 0 16,1-21-16,-1 21 0,0-21 16,-21-1-16,21 1 15,0 0-15,-21-21 0,21 21 16,-21-22-16,21 22 0,-21-21 16,22 21-16,-22-1 15,21 22 1,-21 22-1,21-1-15,-21 0 0,21 0 16,-21 22-16,21-22 0,1 21 16,-1-21-16,0 21 15,0-20-15,-21-1 0,21-21 16,0 0-16</inkml:trace>
  <inkml:trace contextRef="#ctx0" brushRef="#br0" timeOffset="324">765 190 0,'0'22'62,"-21"-1"-31,0 0-31,0 0 16,-1-21 0,22-21 15,22 0-15,-1 21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0.5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42 0,'-21'0'0,"21"-21"15,0 0 1,0 42 15,0 0-15,0 0-16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0.7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65 0 0,'0'22'0,"0"-1"0,0 0 16,0 0 0,0 0-16,0 0 15,-21 0-15,21 1 16,0-1-16,-22 0 0,22 21 15,-21-20-15,21-1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1.4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24 0,'0'-21'0,"21"21"31,0 0-15,-21 21-16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1.63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127 0 0,'0'22'0,"0"-1"15,0 0 1,0 0 0,-21 0-1,-1 0-15,22 0 16,-21 1-16,0-1 0,-21 0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2.0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 63 0,'-21'0'16,"21"-21"-16,-21 21 15,21-21-15,0 0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2.2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106 0 0,'0'21'0,"-21"-21"0,21 21 16,0 0-1,0 0 1,-21 1-16,0-1 15,0 21-15,-1 0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9.3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0 170 0,'0'-22'16,"21"22"0,0 0-1,-21 22 1,0-1-1,0 0-15,0 0 16,21 0-16,-21 22 0,21-1 16,-21 0-16,22 1 0,-1-1 15,-21 0-15,21-20 16,-21 20-16,21-21 0,-21 0 16,0 0-16,21-21 15</inkml:trace>
  <inkml:trace contextRef="#ctx0" brushRef="#br0" timeOffset="661">466 85 0,'-43'-21'0,"22"21"0,0-21 16,0 21-16,-1-21 15,22-1-15,22 22 31,-1 0-31,0 0 16,0 0-16,22 0 0,-22 0 16,21 0-16,0 0 15,-21 0-15,22 22 0,-22-22 16,0 0-16,0 0 16,1 21-16,-1-21 0,0 21 15,-21 0-15,0 0 16,21 0-16,-21 0 15,0 22-15,0-22 0,21 21 16,-21-20-16,21 20 16,-21 0-16,21 0 0,-21 1 15,22-22-15,-22 21 0,0 1 16,21-22-16,-21 0 16,0 21-16,0-21 0,0 1 15,21-1 1,-21 0-16,21 0 15,-21 0 17,21-21-32,-21 22 15,-21-1 1,0-21 0,0 0-16,0 21 0,-22-21 15,22 0-15,-21 0 16,0 0-16,-1 0 0,22 0 15,-21 0-15,20-21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15:36.3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37.5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127 32 0,'-22'-21'16,"22"0"-1,0 42 16,0 0-15,22 22-16,-22-22 0,0 0 16,0 22-16,0-22 15,21 21-15,-21-21 0,0 21 16,0-20-16,0 20 16,0-21-16,-21 0 0,21 1 15</inkml:trace>
  <inkml:trace contextRef="#ctx0" brushRef="#br0" timeOffset="289">0 435 0,'0'21'15,"21"-21"17,-21-21-32,21 21 0,0 0 15,0-22-15,22 22 16,-22-21-16,21 0 0,-21 21 16,22 0-16,-22-21 0,0 21 15,0 0-15,0 0 16,-21 21 15,-21-21-15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36.5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0 211 0,'21'0'47,"0"0"-47,0 0 16,0 0-16,22 0 0,-1 0 16,-21 0-16,22-21 15,-1 21-15,-21 0 0,21 0 16,-20 0-16,-1-21 0,0 21 15,0 0-15,0 0 16,1 0-16,-22-21 31</inkml:trace>
  <inkml:trace contextRef="#ctx0" brushRef="#br0" timeOffset="300">275 0 0,'21'0'47,"0"21"-31,22-21-16,-22 0 15,0 21-15,21 0 0,1-21 16,-22 21-16,0 1 15,21-22-15,-42 21 0,21 0 16,1 0-16,-22 0 16,0 0-16,-22 0 0,1 1 15,0-1-15,-21 0 0,21 21 16,-43-20-16,22-1 16,-1 0-16,1 0 0,0 0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2.8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63 23 0,'21'0'93,"-42"0"-61,0 0-32,0 0 15,0-21 1,42 21 15,0 0-15,0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3.3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84 0,'0'-21'0,"0"0"15,0 0-15,0 0 16,0 42 15,21 0-15,-21 0-16,0 0 15,0 22-15,21-1 0,-21-21 16,0 22-16,0-1 16,0 0-16,0-21 0,0 22 15,0-1-15,21-21 16,-21 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2.2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63 239 0,'0'-21'16,"21"21"0,-21 21 31,0 0-47,0 0 15,-21 22-15,21-22 16,0 21-16,0-21 0,-21 21 15,21-20-15,0 20 0,-21-21 16,21 0-16,0 1 16,-21-22-16,21 21 15,0-42 1,0-1-16,21 1 16,-21 0-16,0-21 15,21-1-15,-21 1 0,21-21 16,-21-1-16,21 22 0,1-22 15,-1 22-15,0 0 16,0 20-16,0 1 0,21 0 16,-20 21-16,20 0 0,0 21 15,-20 22-15,20-22 16,-21 21-16,21 0 0,-21 1 16,-21-1-16,22 0 15,-1 1-15,-21-1 0,0 0 16,0-21-16,0 22 0,-21-22 15,21 0-15,-22-21 16</inkml:trace>
  <inkml:trace contextRef="#ctx0" brushRef="#br0" timeOffset="198">84 345 0,'-21'0'0,"0"0"15,42 0 17,0-22-32,1 22 15,20 0-15,0 0 0,0-21 16,22 21-16,0 0 16,-22-21-16,0 21 0,22 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6.0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24 0,'-22'0'16,"22"-22"-16,22 22 47,-1 0-47,21 0 15,-21 0 1,22 0-16,-22 0 0,21 0 16,-21 0-16,0 0 15,1 0-15,-1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17.png"/><Relationship Id="rId42" Type="http://schemas.openxmlformats.org/officeDocument/2006/relationships/customXml" Target="../ink/ink20.xml"/><Relationship Id="rId47" Type="http://schemas.openxmlformats.org/officeDocument/2006/relationships/image" Target="../media/image30.png"/><Relationship Id="rId63" Type="http://schemas.openxmlformats.org/officeDocument/2006/relationships/image" Target="../media/image38.png"/><Relationship Id="rId68" Type="http://schemas.openxmlformats.org/officeDocument/2006/relationships/customXml" Target="../ink/ink33.xml"/><Relationship Id="rId16" Type="http://schemas.openxmlformats.org/officeDocument/2006/relationships/customXml" Target="../ink/ink7.xml"/><Relationship Id="rId11" Type="http://schemas.openxmlformats.org/officeDocument/2006/relationships/image" Target="../media/image12.png"/><Relationship Id="rId32" Type="http://schemas.openxmlformats.org/officeDocument/2006/relationships/customXml" Target="../ink/ink15.xml"/><Relationship Id="rId37" Type="http://schemas.openxmlformats.org/officeDocument/2006/relationships/image" Target="../media/image25.png"/><Relationship Id="rId53" Type="http://schemas.openxmlformats.org/officeDocument/2006/relationships/image" Target="../media/image33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46.png"/><Relationship Id="rId5" Type="http://schemas.openxmlformats.org/officeDocument/2006/relationships/image" Target="../media/image9.png"/><Relationship Id="rId61" Type="http://schemas.openxmlformats.org/officeDocument/2006/relationships/image" Target="../media/image37.png"/><Relationship Id="rId19" Type="http://schemas.openxmlformats.org/officeDocument/2006/relationships/image" Target="../media/image16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0.png"/><Relationship Id="rId30" Type="http://schemas.openxmlformats.org/officeDocument/2006/relationships/customXml" Target="../ink/ink14.xml"/><Relationship Id="rId35" Type="http://schemas.openxmlformats.org/officeDocument/2006/relationships/image" Target="../media/image24.png"/><Relationship Id="rId43" Type="http://schemas.openxmlformats.org/officeDocument/2006/relationships/image" Target="../media/image28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69" Type="http://schemas.openxmlformats.org/officeDocument/2006/relationships/image" Target="../media/image41.png"/><Relationship Id="rId77" Type="http://schemas.openxmlformats.org/officeDocument/2006/relationships/image" Target="../media/image45.png"/><Relationship Id="rId8" Type="http://schemas.openxmlformats.org/officeDocument/2006/relationships/customXml" Target="../ink/ink3.xml"/><Relationship Id="rId51" Type="http://schemas.openxmlformats.org/officeDocument/2006/relationships/image" Target="../media/image32.png"/><Relationship Id="rId72" Type="http://schemas.openxmlformats.org/officeDocument/2006/relationships/customXml" Target="../ink/ink35.xml"/><Relationship Id="rId80" Type="http://schemas.openxmlformats.org/officeDocument/2006/relationships/customXml" Target="../ink/ink39.xml"/><Relationship Id="rId3" Type="http://schemas.openxmlformats.org/officeDocument/2006/relationships/image" Target="../media/image8.png"/><Relationship Id="rId12" Type="http://schemas.openxmlformats.org/officeDocument/2006/relationships/customXml" Target="../ink/ink5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36.png"/><Relationship Id="rId67" Type="http://schemas.openxmlformats.org/officeDocument/2006/relationships/image" Target="../media/image40.png"/><Relationship Id="rId20" Type="http://schemas.openxmlformats.org/officeDocument/2006/relationships/customXml" Target="../ink/ink9.xml"/><Relationship Id="rId41" Type="http://schemas.openxmlformats.org/officeDocument/2006/relationships/image" Target="../media/image27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.xml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31.png"/><Relationship Id="rId57" Type="http://schemas.openxmlformats.org/officeDocument/2006/relationships/image" Target="../media/image35.png"/><Relationship Id="rId10" Type="http://schemas.openxmlformats.org/officeDocument/2006/relationships/customXml" Target="../ink/ink4.xml"/><Relationship Id="rId31" Type="http://schemas.openxmlformats.org/officeDocument/2006/relationships/image" Target="../media/image22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39.png"/><Relationship Id="rId73" Type="http://schemas.openxmlformats.org/officeDocument/2006/relationships/image" Target="../media/image43.png"/><Relationship Id="rId78" Type="http://schemas.openxmlformats.org/officeDocument/2006/relationships/customXml" Target="../ink/ink38.xml"/><Relationship Id="rId81" Type="http://schemas.openxmlformats.org/officeDocument/2006/relationships/image" Target="../media/image47.png"/><Relationship Id="rId4" Type="http://schemas.openxmlformats.org/officeDocument/2006/relationships/customXml" Target="../ink/ink1.xml"/><Relationship Id="rId9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customXml" Target="../ink/ink8.xml"/><Relationship Id="rId39" Type="http://schemas.openxmlformats.org/officeDocument/2006/relationships/image" Target="../media/image26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34.png"/><Relationship Id="rId76" Type="http://schemas.openxmlformats.org/officeDocument/2006/relationships/customXml" Target="../ink/ink37.xml"/><Relationship Id="rId7" Type="http://schemas.openxmlformats.org/officeDocument/2006/relationships/image" Target="../media/image10.png"/><Relationship Id="rId71" Type="http://schemas.openxmlformats.org/officeDocument/2006/relationships/image" Target="../media/image42.png"/><Relationship Id="rId2" Type="http://schemas.openxmlformats.org/officeDocument/2006/relationships/hyperlink" Target="https://jsonlint.com/" TargetMode="External"/><Relationship Id="rId29" Type="http://schemas.openxmlformats.org/officeDocument/2006/relationships/image" Target="../media/image21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29.png"/><Relationship Id="rId66" Type="http://schemas.openxmlformats.org/officeDocument/2006/relationships/customXml" Target="../ink/ink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10" Type="http://schemas.openxmlformats.org/officeDocument/2006/relationships/image" Target="../media/image4.png"/><Relationship Id="rId4" Type="http://schemas.openxmlformats.org/officeDocument/2006/relationships/image" Target="../media/image51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56.jpg"/><Relationship Id="rId7" Type="http://schemas.openxmlformats.org/officeDocument/2006/relationships/image" Target="../media/image5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5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clipse.org/downloads/packages/release/2020-09/r/eclipse-ide-java-developers" TargetMode="External"/><Relationship Id="rId3" Type="http://schemas.openxmlformats.org/officeDocument/2006/relationships/hyperlink" Target="https://tools.hana.ondemand.com/#abap" TargetMode="External"/><Relationship Id="rId7" Type="http://schemas.openxmlformats.org/officeDocument/2006/relationships/hyperlink" Target="https://www.eclipse.org/downloads/packages/release/2021-06/r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support.microsoft.com/en-us/help/2977003/the-latest-supported-visual-c-downloads" TargetMode="External"/><Relationship Id="rId5" Type="http://schemas.openxmlformats.org/officeDocument/2006/relationships/hyperlink" Target="https://sap.github.io/SapMachine/" TargetMode="External"/><Relationship Id="rId4" Type="http://schemas.openxmlformats.org/officeDocument/2006/relationships/hyperlink" Target="https://tools.hana.ondemand.com/#cloud-sapjv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p.com/products/business-technology-platform/price-list/estimator-tool.html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01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26" name="Picture 2" descr="Barclays logo and symbol, meaning, history, PNG">
            <a:extLst>
              <a:ext uri="{FF2B5EF4-FFF2-40B4-BE49-F238E27FC236}">
                <a16:creationId xmlns:a16="http://schemas.microsoft.com/office/drawing/2014/main" id="{07BF31B7-E8FE-6A75-C66A-8A75474A4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834" y="928280"/>
            <a:ext cx="3078461" cy="173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What is Node 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540" y="935370"/>
            <a:ext cx="11731744" cy="590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is an open-source, Cross Platform, Java script runtime environment and used for executing Java Script code outside web browser.</a:t>
            </a:r>
          </a:p>
          <a:p>
            <a:pPr defTabSz="914126">
              <a:defRPr/>
            </a:pPr>
            <a:endParaRPr lang="en-US" sz="23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endParaRPr lang="en-US" sz="23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endParaRPr lang="en-US" sz="23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endParaRPr lang="en-US" sz="23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Node.js is a great web framework for beginners because it works great for data-intensive applications, like streaming and real-time apps, and Node.js makes it east to start building backend.</a:t>
            </a:r>
          </a:p>
          <a:p>
            <a:pPr defTabSz="914126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Applications</a:t>
            </a:r>
          </a:p>
          <a:p>
            <a:pPr marL="285664" indent="-285664" defTabSz="914126">
              <a:buFontTx/>
              <a:buChar char="-"/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Build Application Logic</a:t>
            </a:r>
          </a:p>
          <a:p>
            <a:pPr marL="285664" indent="-285664" defTabSz="914126">
              <a:buFontTx/>
              <a:buChar char="-"/>
              <a:defRPr/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Web Server</a:t>
            </a:r>
          </a:p>
          <a:p>
            <a:pPr marL="285664" indent="-285664" defTabSz="914126">
              <a:buFontTx/>
              <a:buChar char="-"/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Send Email</a:t>
            </a:r>
          </a:p>
          <a:p>
            <a:pPr marL="285664" indent="-285664" defTabSz="914126">
              <a:buFontTx/>
              <a:buChar char="-"/>
              <a:defRPr/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DB lookups</a:t>
            </a:r>
          </a:p>
          <a:p>
            <a:pPr marL="285664" indent="-285664" defTabSz="914126">
              <a:buFontTx/>
              <a:buChar char="-"/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Automations</a:t>
            </a:r>
          </a:p>
          <a:p>
            <a:pPr marL="285664" indent="-285664" defTabSz="914126">
              <a:buFontTx/>
              <a:buChar char="-"/>
              <a:defRPr/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Outputs</a:t>
            </a:r>
          </a:p>
          <a:p>
            <a:pPr marL="285664" indent="-285664" defTabSz="914126">
              <a:buFontTx/>
              <a:buChar char="-"/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Host Web Apps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D01157-36DA-4E68-BF90-C2CB4DC670E8}"/>
              </a:ext>
            </a:extLst>
          </p:cNvPr>
          <p:cNvSpPr/>
          <p:nvPr/>
        </p:nvSpPr>
        <p:spPr>
          <a:xfrm>
            <a:off x="609441" y="1968517"/>
            <a:ext cx="2063394" cy="844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Client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FCE843-43BA-4038-B89B-F1B779A12E71}"/>
              </a:ext>
            </a:extLst>
          </p:cNvPr>
          <p:cNvSpPr/>
          <p:nvPr/>
        </p:nvSpPr>
        <p:spPr>
          <a:xfrm>
            <a:off x="7400358" y="1581532"/>
            <a:ext cx="1601960" cy="176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Server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1A88BF5-CFA1-4D3C-9F2C-BACCDCC91CCC}"/>
              </a:ext>
            </a:extLst>
          </p:cNvPr>
          <p:cNvSpPr/>
          <p:nvPr/>
        </p:nvSpPr>
        <p:spPr>
          <a:xfrm>
            <a:off x="2672835" y="1968517"/>
            <a:ext cx="4727524" cy="4948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Flowchart: Direct Access Storage 8">
            <a:extLst>
              <a:ext uri="{FF2B5EF4-FFF2-40B4-BE49-F238E27FC236}">
                <a16:creationId xmlns:a16="http://schemas.microsoft.com/office/drawing/2014/main" id="{0170B976-6F25-490E-9CD0-14B42729D299}"/>
              </a:ext>
            </a:extLst>
          </p:cNvPr>
          <p:cNvSpPr/>
          <p:nvPr/>
        </p:nvSpPr>
        <p:spPr>
          <a:xfrm rot="15889763">
            <a:off x="8462008" y="2846485"/>
            <a:ext cx="461434" cy="615971"/>
          </a:xfrm>
          <a:prstGeom prst="flowChartMagneticDrum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919CBAC0-B038-42E7-913E-AF69C069FE3A}"/>
              </a:ext>
            </a:extLst>
          </p:cNvPr>
          <p:cNvSpPr/>
          <p:nvPr/>
        </p:nvSpPr>
        <p:spPr>
          <a:xfrm>
            <a:off x="2672835" y="2502170"/>
            <a:ext cx="4727524" cy="3692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F1BDA6-DD26-4AE4-AA1D-C0C41DB14FA5}"/>
              </a:ext>
            </a:extLst>
          </p:cNvPr>
          <p:cNvSpPr txBox="1"/>
          <p:nvPr/>
        </p:nvSpPr>
        <p:spPr>
          <a:xfrm>
            <a:off x="9211269" y="1581532"/>
            <a:ext cx="2533534" cy="119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Java</a:t>
            </a:r>
          </a:p>
          <a:p>
            <a:r>
              <a:rPr lang="en-US" sz="2399" dirty="0"/>
              <a:t>ABAP</a:t>
            </a:r>
          </a:p>
          <a:p>
            <a:endParaRPr lang="en-US" sz="2399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C082AE-9A75-4E9E-AE71-1BAE255C08B7}"/>
              </a:ext>
            </a:extLst>
          </p:cNvPr>
          <p:cNvSpPr txBox="1"/>
          <p:nvPr/>
        </p:nvSpPr>
        <p:spPr>
          <a:xfrm>
            <a:off x="713916" y="2896936"/>
            <a:ext cx="1958918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Java Script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CC8723-2246-4331-9B7C-81F6432A7AE1}"/>
              </a:ext>
            </a:extLst>
          </p:cNvPr>
          <p:cNvSpPr/>
          <p:nvPr/>
        </p:nvSpPr>
        <p:spPr>
          <a:xfrm>
            <a:off x="9211269" y="2132544"/>
            <a:ext cx="1487776" cy="4614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9" dirty="0"/>
              <a:t>Java Script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42F9B27-342E-4267-BBA8-6381E6CC4817}"/>
              </a:ext>
            </a:extLst>
          </p:cNvPr>
          <p:cNvSpPr/>
          <p:nvPr/>
        </p:nvSpPr>
        <p:spPr>
          <a:xfrm>
            <a:off x="9307038" y="2501780"/>
            <a:ext cx="1401715" cy="3951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Node JS</a:t>
            </a:r>
          </a:p>
        </p:txBody>
      </p:sp>
    </p:spTree>
    <p:extLst>
      <p:ext uri="{BB962C8B-B14F-4D97-AF65-F5344CB8AC3E}">
        <p14:creationId xmlns:p14="http://schemas.microsoft.com/office/powerpoint/2010/main" val="365614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Important Rules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540" y="788070"/>
            <a:ext cx="1173174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7" indent="-342797" defTabSz="914126">
              <a:buFontTx/>
              <a:buAutoNum type="arabicPeriod"/>
              <a:defRPr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JS is a case sensitive programming language</a:t>
            </a:r>
          </a:p>
          <a:p>
            <a:pPr marL="342797" indent="-342797" defTabSz="914126">
              <a:buFontTx/>
              <a:buAutoNum type="arabicPeriod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Every statement ends with semi-column</a:t>
            </a:r>
          </a:p>
          <a:p>
            <a:pPr marL="342797" indent="-342797" defTabSz="914126">
              <a:buFontTx/>
              <a:buAutoNum type="arabicPeriod"/>
              <a:defRPr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Every variable or function follows JS naming convention (camel-case). The first letter is small and next consecutive word, first letter is capital.</a:t>
            </a:r>
          </a:p>
          <a:p>
            <a:pPr lvl="1">
              <a:defRPr/>
            </a:pPr>
            <a:r>
              <a:rPr lang="en-US" sz="2000" dirty="0" err="1">
                <a:solidFill>
                  <a:prstClr val="black"/>
                </a:solidFill>
                <a:latin typeface="Calibri"/>
              </a:rPr>
              <a:t>Iloveindia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iLoveIndia</a:t>
            </a:r>
            <a:r>
              <a:rPr lang="en-US" sz="20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			</a:t>
            </a:r>
            <a:r>
              <a:rPr lang="en-US" sz="2000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mylifeiscool</a:t>
            </a:r>
            <a:r>
              <a:rPr lang="en-US" sz="20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 </a:t>
            </a:r>
            <a:r>
              <a:rPr lang="en-US" sz="2000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myLifeIsCool</a:t>
            </a:r>
            <a:endParaRPr lang="en-US" sz="200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797" indent="-342797">
              <a:buAutoNum type="arabicPeriod" startAt="4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An array is a collection of values, each value is an item of an array. The index of first item always starts with zero (0)</a:t>
            </a:r>
          </a:p>
          <a:p>
            <a:pPr marL="342797" indent="-342797">
              <a:buAutoNum type="arabicPeriod" startAt="4"/>
              <a:defRPr/>
            </a:pPr>
            <a:endParaRPr lang="en-US" sz="200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797" indent="-342797">
              <a:buAutoNum type="arabicPeriod" startAt="4"/>
              <a:defRPr/>
            </a:pPr>
            <a:endParaRPr lang="en-US" sz="200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797" indent="-342797">
              <a:buAutoNum type="arabicPeriod" startAt="4"/>
              <a:defRPr/>
            </a:pPr>
            <a:endParaRPr lang="en-US" sz="200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797" indent="-342797">
              <a:buAutoNum type="arabicPeriod" startAt="4"/>
              <a:defRPr/>
            </a:pPr>
            <a:endParaRPr lang="en-US" sz="200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797" indent="-342797">
              <a:buAutoNum type="arabicPeriod" startAt="4"/>
              <a:defRPr/>
            </a:pPr>
            <a:endParaRPr lang="en-US" sz="200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797" indent="-342797">
              <a:buAutoNum type="arabicPeriod" startAt="4"/>
              <a:defRPr/>
            </a:pPr>
            <a:endParaRPr lang="en-US" sz="200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797" indent="-342797">
              <a:buAutoNum type="arabicPeriod" startAt="4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Objects are like structures to contain multiple fields of different kinds</a:t>
            </a:r>
          </a:p>
          <a:p>
            <a:pPr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{ “</a:t>
            </a:r>
            <a:r>
              <a:rPr lang="en-US" sz="2000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propName</a:t>
            </a:r>
            <a:r>
              <a:rPr lang="en-US" sz="20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” : value ,  “</a:t>
            </a:r>
            <a:r>
              <a:rPr lang="en-US" sz="2000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PropertyName</a:t>
            </a:r>
            <a:r>
              <a:rPr lang="en-US" sz="20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” : value …. }</a:t>
            </a:r>
          </a:p>
          <a:p>
            <a:pPr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Java Script Object Notation </a:t>
            </a: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</a:rPr>
              <a:t>– JSON </a:t>
            </a: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  <a:hlinkClick r:id="rId2"/>
              </a:rPr>
              <a:t>https://jsonlint.com/</a:t>
            </a:r>
            <a:endParaRPr lang="en-US" sz="2000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>
              <a:defRPr/>
            </a:pPr>
            <a:endParaRPr lang="en-US" sz="200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2C28F3-D8FE-452E-A7F7-B02B8C5B941E}"/>
              </a:ext>
            </a:extLst>
          </p:cNvPr>
          <p:cNvGraphicFramePr>
            <a:graphicFrameLocks noGrp="1"/>
          </p:cNvGraphicFramePr>
          <p:nvPr/>
        </p:nvGraphicFramePr>
        <p:xfrm>
          <a:off x="3656647" y="2689239"/>
          <a:ext cx="1104612" cy="1462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612">
                  <a:extLst>
                    <a:ext uri="{9D8B030D-6E8A-4147-A177-3AD203B41FA5}">
                      <a16:colId xmlns:a16="http://schemas.microsoft.com/office/drawing/2014/main" val="1069063476"/>
                    </a:ext>
                  </a:extLst>
                </a:gridCol>
              </a:tblGrid>
              <a:tr h="365665">
                <a:tc>
                  <a:txBody>
                    <a:bodyPr/>
                    <a:lstStyle/>
                    <a:p>
                      <a:r>
                        <a:rPr lang="en-US" sz="1800" dirty="0"/>
                        <a:t>Array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408096985"/>
                  </a:ext>
                </a:extLst>
              </a:tr>
              <a:tr h="365665">
                <a:tc>
                  <a:txBody>
                    <a:bodyPr/>
                    <a:lstStyle/>
                    <a:p>
                      <a:r>
                        <a:rPr lang="en-US" sz="1800" dirty="0"/>
                        <a:t>Item 0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4060517750"/>
                  </a:ext>
                </a:extLst>
              </a:tr>
              <a:tr h="365665">
                <a:tc>
                  <a:txBody>
                    <a:bodyPr/>
                    <a:lstStyle/>
                    <a:p>
                      <a:r>
                        <a:rPr lang="en-US" sz="1800" dirty="0"/>
                        <a:t>Item 1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2342166284"/>
                  </a:ext>
                </a:extLst>
              </a:tr>
              <a:tr h="365665">
                <a:tc>
                  <a:txBody>
                    <a:bodyPr/>
                    <a:lstStyle/>
                    <a:p>
                      <a:r>
                        <a:rPr lang="en-US" sz="1800" dirty="0"/>
                        <a:t>Item …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295097103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97499D5-5107-436E-8A5E-119B76EDB4C9}"/>
                  </a:ext>
                </a:extLst>
              </p14:cNvPr>
              <p14:cNvContentPartPr/>
              <p14:nvPr/>
            </p14:nvContentPartPr>
            <p14:xfrm>
              <a:off x="3166995" y="3063335"/>
              <a:ext cx="149721" cy="237178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97499D5-5107-436E-8A5E-119B76EDB4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7997" y="3054337"/>
                <a:ext cx="167356" cy="254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A8B8594-520E-4CFB-B259-FE97A252B9D2}"/>
                  </a:ext>
                </a:extLst>
              </p14:cNvPr>
              <p14:cNvContentPartPr/>
              <p14:nvPr/>
            </p14:nvContentPartPr>
            <p14:xfrm>
              <a:off x="3143601" y="3931789"/>
              <a:ext cx="422170" cy="169876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A8B8594-520E-4CFB-B259-FE97A252B9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34603" y="3922791"/>
                <a:ext cx="439805" cy="187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02274F1-1D43-4F16-927F-FEEA07D1B9DB}"/>
                  </a:ext>
                </a:extLst>
              </p14:cNvPr>
              <p14:cNvContentPartPr/>
              <p14:nvPr/>
            </p14:nvContentPartPr>
            <p14:xfrm>
              <a:off x="3382219" y="3520416"/>
              <a:ext cx="213784" cy="129926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02274F1-1D43-4F16-927F-FEEA07D1B9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73221" y="3511418"/>
                <a:ext cx="231419" cy="147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9356580-9F13-4813-AE9B-C8E5EDE72AC7}"/>
                  </a:ext>
                </a:extLst>
              </p14:cNvPr>
              <p14:cNvContentPartPr/>
              <p14:nvPr/>
            </p14:nvContentPartPr>
            <p14:xfrm>
              <a:off x="3161596" y="3531573"/>
              <a:ext cx="122368" cy="164477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9356580-9F13-4813-AE9B-C8E5EDE72A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2598" y="3522575"/>
                <a:ext cx="140003" cy="182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F387A5-E3A3-4E34-9654-22E398657F28}"/>
                  </a:ext>
                </a:extLst>
              </p14:cNvPr>
              <p14:cNvContentPartPr/>
              <p14:nvPr/>
            </p14:nvContentPartPr>
            <p14:xfrm>
              <a:off x="3397695" y="3093927"/>
              <a:ext cx="221702" cy="160158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F387A5-E3A3-4E34-9654-22E398657F2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88697" y="3084929"/>
                <a:ext cx="239337" cy="177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D0FCF90-F1CF-46CD-8A4F-7DF56BC99CFD}"/>
                  </a:ext>
                </a:extLst>
              </p14:cNvPr>
              <p14:cNvContentPartPr/>
              <p14:nvPr/>
            </p14:nvContentPartPr>
            <p14:xfrm>
              <a:off x="6170772" y="3001791"/>
              <a:ext cx="29872" cy="8998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D0FCF90-F1CF-46CD-8A4F-7DF56BC99CF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61774" y="2992793"/>
                <a:ext cx="47507" cy="26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98FE93D-CAB7-4D11-9561-32E7EB431808}"/>
                  </a:ext>
                </a:extLst>
              </p14:cNvPr>
              <p14:cNvContentPartPr/>
              <p14:nvPr/>
            </p14:nvContentPartPr>
            <p14:xfrm>
              <a:off x="6315454" y="2872945"/>
              <a:ext cx="23034" cy="168076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98FE93D-CAB7-4D11-9561-32E7EB43180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06456" y="2863947"/>
                <a:ext cx="40669" cy="185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2F26A8A-3035-4889-9C9E-227C34BDF2B3}"/>
                  </a:ext>
                </a:extLst>
              </p14:cNvPr>
              <p14:cNvContentPartPr/>
              <p14:nvPr/>
            </p14:nvContentPartPr>
            <p14:xfrm>
              <a:off x="5904082" y="2878343"/>
              <a:ext cx="190750" cy="215944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2F26A8A-3035-4889-9C9E-227C34BDF2B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95084" y="2869345"/>
                <a:ext cx="208385" cy="233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2B7E04B-521D-4BA3-9FB2-6F7BC1CF2230}"/>
                  </a:ext>
                </a:extLst>
              </p14:cNvPr>
              <p14:cNvContentPartPr/>
              <p14:nvPr/>
            </p14:nvContentPartPr>
            <p14:xfrm>
              <a:off x="7221698" y="2940607"/>
              <a:ext cx="107252" cy="8998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2B7E04B-521D-4BA3-9FB2-6F7BC1CF223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12700" y="2931609"/>
                <a:ext cx="124887" cy="26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2287F30-9089-4687-B453-1143F80F147C}"/>
                  </a:ext>
                </a:extLst>
              </p14:cNvPr>
              <p14:cNvContentPartPr/>
              <p14:nvPr/>
            </p14:nvContentPartPr>
            <p14:xfrm>
              <a:off x="6406151" y="2847752"/>
              <a:ext cx="610401" cy="287205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2287F30-9089-4687-B453-1143F80F147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97153" y="2838686"/>
                <a:ext cx="628036" cy="304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5F6AB00-90D0-458B-A0AD-7344F09F44A4}"/>
                  </a:ext>
                </a:extLst>
              </p14:cNvPr>
              <p14:cNvContentPartPr/>
              <p14:nvPr/>
            </p14:nvContentPartPr>
            <p14:xfrm>
              <a:off x="7488389" y="2842353"/>
              <a:ext cx="579449" cy="198668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5F6AB00-90D0-458B-A0AD-7344F09F44A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79391" y="2833355"/>
                <a:ext cx="597084" cy="2163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65AD961-9143-4025-8244-606B2137D7C2}"/>
                  </a:ext>
                </a:extLst>
              </p14:cNvPr>
              <p14:cNvContentPartPr/>
              <p14:nvPr/>
            </p14:nvContentPartPr>
            <p14:xfrm>
              <a:off x="8235194" y="2857469"/>
              <a:ext cx="481555" cy="175634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65AD961-9143-4025-8244-606B2137D7C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26196" y="2848471"/>
                <a:ext cx="499190" cy="193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139D07E-4156-4938-86BA-A7A721C8880C}"/>
                  </a:ext>
                </a:extLst>
              </p14:cNvPr>
              <p14:cNvContentPartPr/>
              <p14:nvPr/>
            </p14:nvContentPartPr>
            <p14:xfrm>
              <a:off x="6734386" y="3383292"/>
              <a:ext cx="9717" cy="84218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139D07E-4156-4938-86BA-A7A721C8880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25389" y="3374294"/>
                <a:ext cx="27352" cy="101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794C82B-51E4-44E5-A22D-A1FFC80041D8}"/>
                  </a:ext>
                </a:extLst>
              </p14:cNvPr>
              <p14:cNvContentPartPr/>
              <p14:nvPr/>
            </p14:nvContentPartPr>
            <p14:xfrm>
              <a:off x="6757059" y="3272081"/>
              <a:ext cx="7918" cy="27713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794C82B-51E4-44E5-A22D-A1FFC80041D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48452" y="3262965"/>
                <a:ext cx="24787" cy="45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458E518-14E0-471A-9556-C125892ABC06}"/>
                  </a:ext>
                </a:extLst>
              </p14:cNvPr>
              <p14:cNvContentPartPr/>
              <p14:nvPr/>
            </p14:nvContentPartPr>
            <p14:xfrm>
              <a:off x="7145758" y="3360258"/>
              <a:ext cx="167716" cy="73781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458E518-14E0-471A-9556-C125892ABC0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36780" y="3351260"/>
                <a:ext cx="185314" cy="91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74FD028-C5B7-4FC2-B16B-50E89B51164F}"/>
                  </a:ext>
                </a:extLst>
              </p14:cNvPr>
              <p14:cNvContentPartPr/>
              <p14:nvPr/>
            </p14:nvContentPartPr>
            <p14:xfrm>
              <a:off x="7480831" y="3336504"/>
              <a:ext cx="30952" cy="8998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74FD028-C5B7-4FC2-B16B-50E89B51164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71833" y="3327506"/>
                <a:ext cx="48587" cy="26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C223FB2-4490-45AD-B025-4C5EF5329FCC}"/>
                  </a:ext>
                </a:extLst>
              </p14:cNvPr>
              <p14:cNvContentPartPr/>
              <p14:nvPr/>
            </p14:nvContentPartPr>
            <p14:xfrm>
              <a:off x="7480831" y="3375734"/>
              <a:ext cx="99334" cy="33111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C223FB2-4490-45AD-B025-4C5EF5329FC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471833" y="3366638"/>
                <a:ext cx="116969" cy="50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6BF7562-3B41-4C51-9D35-99C9C97284F0}"/>
                  </a:ext>
                </a:extLst>
              </p14:cNvPr>
              <p14:cNvContentPartPr/>
              <p14:nvPr/>
            </p14:nvContentPartPr>
            <p14:xfrm>
              <a:off x="6839838" y="3314910"/>
              <a:ext cx="192550" cy="137124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6BF7562-3B41-4C51-9D35-99C9C97284F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30840" y="3305912"/>
                <a:ext cx="210185" cy="154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DE99243-7B1A-42E2-9EE6-764362BB892F}"/>
                  </a:ext>
                </a:extLst>
              </p14:cNvPr>
              <p14:cNvContentPartPr/>
              <p14:nvPr/>
            </p14:nvContentPartPr>
            <p14:xfrm>
              <a:off x="5941872" y="3276759"/>
              <a:ext cx="594925" cy="312759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DE99243-7B1A-42E2-9EE6-764362BB892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32869" y="3267761"/>
                <a:ext cx="612571" cy="330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51F10F0-0814-4898-A41D-3666EA418B03}"/>
                  </a:ext>
                </a:extLst>
              </p14:cNvPr>
              <p14:cNvContentPartPr/>
              <p14:nvPr/>
            </p14:nvContentPartPr>
            <p14:xfrm>
              <a:off x="7892204" y="3321748"/>
              <a:ext cx="152600" cy="145762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51F10F0-0814-4898-A41D-3666EA418B0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883228" y="3312750"/>
                <a:ext cx="170194" cy="163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912C3DD-BE8A-4087-B0C6-A1A271BBE891}"/>
                  </a:ext>
                </a:extLst>
              </p14:cNvPr>
              <p14:cNvContentPartPr/>
              <p14:nvPr/>
            </p14:nvContentPartPr>
            <p14:xfrm>
              <a:off x="8133701" y="3290076"/>
              <a:ext cx="132086" cy="200468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912C3DD-BE8A-4087-B0C6-A1A271BBE89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124703" y="3281078"/>
                <a:ext cx="149721" cy="218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613C683-B837-48B4-96F3-DBA86AA5A9A1}"/>
                  </a:ext>
                </a:extLst>
              </p14:cNvPr>
              <p14:cNvContentPartPr/>
              <p14:nvPr/>
            </p14:nvContentPartPr>
            <p14:xfrm>
              <a:off x="8325531" y="3360258"/>
              <a:ext cx="116250" cy="91776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613C683-B837-48B4-96F3-DBA86AA5A9A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316533" y="3351260"/>
                <a:ext cx="133885" cy="109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96100FE-A471-4E56-A1A6-A46196F7BC05}"/>
                  </a:ext>
                </a:extLst>
              </p14:cNvPr>
              <p14:cNvContentPartPr/>
              <p14:nvPr/>
            </p14:nvContentPartPr>
            <p14:xfrm>
              <a:off x="8524559" y="3280719"/>
              <a:ext cx="160158" cy="201907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96100FE-A471-4E56-A1A6-A46196F7BC0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515561" y="3271721"/>
                <a:ext cx="177793" cy="219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90302E9-7E3B-4A9E-92BE-91AF3A8D9484}"/>
                  </a:ext>
                </a:extLst>
              </p14:cNvPr>
              <p14:cNvContentPartPr/>
              <p14:nvPr/>
            </p14:nvContentPartPr>
            <p14:xfrm>
              <a:off x="6730426" y="3688852"/>
              <a:ext cx="613640" cy="220263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90302E9-7E3B-4A9E-92BE-91AF3A8D948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721428" y="3679869"/>
                <a:ext cx="631275" cy="237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5D5A353-ED9F-471E-B0CD-17A84AC8942C}"/>
                  </a:ext>
                </a:extLst>
              </p14:cNvPr>
              <p14:cNvContentPartPr/>
              <p14:nvPr/>
            </p14:nvContentPartPr>
            <p14:xfrm>
              <a:off x="6001976" y="3716925"/>
              <a:ext cx="626237" cy="253374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5D5A353-ED9F-471E-B0CD-17A84AC8942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92973" y="3707927"/>
                <a:ext cx="643883" cy="271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FB2C01D-0A36-442A-B15B-100A93071B05}"/>
                  </a:ext>
                </a:extLst>
              </p14:cNvPr>
              <p14:cNvContentPartPr/>
              <p14:nvPr/>
            </p14:nvContentPartPr>
            <p14:xfrm>
              <a:off x="7960226" y="3631267"/>
              <a:ext cx="436206" cy="283966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FB2C01D-0A36-442A-B15B-100A93071B0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51228" y="3622269"/>
                <a:ext cx="453841" cy="301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29FFB74-D06E-4F43-AAB1-F2737350C599}"/>
                  </a:ext>
                </a:extLst>
              </p14:cNvPr>
              <p14:cNvContentPartPr/>
              <p14:nvPr/>
            </p14:nvContentPartPr>
            <p14:xfrm>
              <a:off x="7587363" y="3748957"/>
              <a:ext cx="46428" cy="61184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29FFB74-D06E-4F43-AAB1-F2737350C59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578295" y="3739959"/>
                <a:ext cx="64201" cy="78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C164424-1613-4AB4-AF1A-B43C850A5DA4}"/>
                  </a:ext>
                </a:extLst>
              </p14:cNvPr>
              <p14:cNvContentPartPr/>
              <p14:nvPr/>
            </p14:nvContentPartPr>
            <p14:xfrm>
              <a:off x="8841637" y="3636666"/>
              <a:ext cx="48947" cy="196509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C164424-1613-4AB4-AF1A-B43C850A5DA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832639" y="3627668"/>
                <a:ext cx="66582" cy="214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04038AF-3E51-49F8-B643-BFE87495DCB9}"/>
                  </a:ext>
                </a:extLst>
              </p14:cNvPr>
              <p14:cNvContentPartPr/>
              <p14:nvPr/>
            </p14:nvContentPartPr>
            <p14:xfrm>
              <a:off x="9712969" y="3710087"/>
              <a:ext cx="92496" cy="8638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04038AF-3E51-49F8-B643-BFE87495DCB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703971" y="3701089"/>
                <a:ext cx="110131" cy="26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5ED9781-EED2-42B7-8586-9AB2B57F5719}"/>
                  </a:ext>
                </a:extLst>
              </p14:cNvPr>
              <p14:cNvContentPartPr/>
              <p14:nvPr/>
            </p14:nvContentPartPr>
            <p14:xfrm>
              <a:off x="8974802" y="3598876"/>
              <a:ext cx="631995" cy="318157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5ED9781-EED2-42B7-8586-9AB2B57F571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965804" y="3589878"/>
                <a:ext cx="649630" cy="335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10944A9-18DD-4437-A162-7E7F07C6F4F9}"/>
                  </a:ext>
                </a:extLst>
              </p14:cNvPr>
              <p14:cNvContentPartPr/>
              <p14:nvPr/>
            </p14:nvContentPartPr>
            <p14:xfrm>
              <a:off x="8477771" y="3695691"/>
              <a:ext cx="275688" cy="144322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10944A9-18DD-4437-A162-7E7F07C6F4F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468773" y="3686693"/>
                <a:ext cx="293323" cy="161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30B5E5F-5741-4B2A-985B-B0A0A653BF3C}"/>
                  </a:ext>
                </a:extLst>
              </p14:cNvPr>
              <p14:cNvContentPartPr/>
              <p14:nvPr/>
            </p14:nvContentPartPr>
            <p14:xfrm>
              <a:off x="10428823" y="3596716"/>
              <a:ext cx="8278" cy="23034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30B5E5F-5741-4B2A-985B-B0A0A653BF3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419825" y="3587718"/>
                <a:ext cx="25914" cy="40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E7C92B4-8D7F-4791-8842-4C1743B0524D}"/>
                  </a:ext>
                </a:extLst>
              </p14:cNvPr>
              <p14:cNvContentPartPr/>
              <p14:nvPr/>
            </p14:nvContentPartPr>
            <p14:xfrm>
              <a:off x="10459055" y="3764073"/>
              <a:ext cx="23754" cy="107252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E7C92B4-8D7F-4791-8842-4C1743B0524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450057" y="3755075"/>
                <a:ext cx="41390" cy="124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E043ABA8-B564-4C29-BC93-BDF1EEAFB791}"/>
                  </a:ext>
                </a:extLst>
              </p14:cNvPr>
              <p14:cNvContentPartPr/>
              <p14:nvPr/>
            </p14:nvContentPartPr>
            <p14:xfrm>
              <a:off x="8829400" y="3260204"/>
              <a:ext cx="15476" cy="8998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E043ABA8-B564-4C29-BC93-BDF1EEAFB79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820402" y="3251206"/>
                <a:ext cx="33111" cy="26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C852E71-4CF5-4833-98B0-D7002C85053A}"/>
                  </a:ext>
                </a:extLst>
              </p14:cNvPr>
              <p14:cNvContentPartPr/>
              <p14:nvPr/>
            </p14:nvContentPartPr>
            <p14:xfrm>
              <a:off x="8829400" y="3398408"/>
              <a:ext cx="46428" cy="766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C852E71-4CF5-4833-98B0-D7002C85053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820402" y="3389410"/>
                <a:ext cx="64063" cy="94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0149647-D18F-4D8E-8CF0-70EE1A4A481C}"/>
                  </a:ext>
                </a:extLst>
              </p14:cNvPr>
              <p14:cNvContentPartPr/>
              <p14:nvPr/>
            </p14:nvContentPartPr>
            <p14:xfrm>
              <a:off x="8935932" y="2918653"/>
              <a:ext cx="15476" cy="23034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0149647-D18F-4D8E-8CF0-70EE1A4A481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926934" y="2909655"/>
                <a:ext cx="33111" cy="40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ED2DA9E-0E48-4DB0-BDF7-8A661801CA09}"/>
                  </a:ext>
                </a:extLst>
              </p14:cNvPr>
              <p14:cNvContentPartPr/>
              <p14:nvPr/>
            </p14:nvContentPartPr>
            <p14:xfrm>
              <a:off x="8905340" y="3048219"/>
              <a:ext cx="38510" cy="763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ED2DA9E-0E48-4DB0-BDF7-8A661801CA0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896342" y="3039221"/>
                <a:ext cx="56145" cy="93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AC80EB4-617B-4137-B8EA-EBF8C3D3D400}"/>
                  </a:ext>
                </a:extLst>
              </p14:cNvPr>
              <p14:cNvContentPartPr/>
              <p14:nvPr/>
            </p14:nvContentPartPr>
            <p14:xfrm>
              <a:off x="9933952" y="3581240"/>
              <a:ext cx="342991" cy="299082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AC80EB4-617B-4137-B8EA-EBF8C3D3D40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924954" y="3572242"/>
                <a:ext cx="360626" cy="316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B2B895B-9D4B-4CB6-8CBE-B35D9EC822BD}"/>
                  </a:ext>
                </a:extLst>
              </p14:cNvPr>
              <p14:cNvContentPartPr/>
              <p14:nvPr/>
            </p14:nvContentPartPr>
            <p14:xfrm>
              <a:off x="2034010" y="2362598"/>
              <a:ext cx="360" cy="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B2B895B-9D4B-4CB6-8CBE-B35D9EC822B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025010" y="2353598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1744145A-CAFA-418B-A3F8-4AE35184F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727209"/>
              </p:ext>
            </p:extLst>
          </p:nvPr>
        </p:nvGraphicFramePr>
        <p:xfrm>
          <a:off x="261127" y="5636964"/>
          <a:ext cx="8125888" cy="457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602">
                  <a:extLst>
                    <a:ext uri="{9D8B030D-6E8A-4147-A177-3AD203B41FA5}">
                      <a16:colId xmlns:a16="http://schemas.microsoft.com/office/drawing/2014/main" val="404429826"/>
                    </a:ext>
                  </a:extLst>
                </a:gridCol>
                <a:gridCol w="1363625">
                  <a:extLst>
                    <a:ext uri="{9D8B030D-6E8A-4147-A177-3AD203B41FA5}">
                      <a16:colId xmlns:a16="http://schemas.microsoft.com/office/drawing/2014/main" val="855772216"/>
                    </a:ext>
                  </a:extLst>
                </a:gridCol>
                <a:gridCol w="997960">
                  <a:extLst>
                    <a:ext uri="{9D8B030D-6E8A-4147-A177-3AD203B41FA5}">
                      <a16:colId xmlns:a16="http://schemas.microsoft.com/office/drawing/2014/main" val="894227527"/>
                    </a:ext>
                  </a:extLst>
                </a:gridCol>
                <a:gridCol w="1211264">
                  <a:extLst>
                    <a:ext uri="{9D8B030D-6E8A-4147-A177-3AD203B41FA5}">
                      <a16:colId xmlns:a16="http://schemas.microsoft.com/office/drawing/2014/main" val="1975512354"/>
                    </a:ext>
                  </a:extLst>
                </a:gridCol>
                <a:gridCol w="208232">
                  <a:extLst>
                    <a:ext uri="{9D8B030D-6E8A-4147-A177-3AD203B41FA5}">
                      <a16:colId xmlns:a16="http://schemas.microsoft.com/office/drawing/2014/main" val="3319726580"/>
                    </a:ext>
                  </a:extLst>
                </a:gridCol>
                <a:gridCol w="1015735">
                  <a:extLst>
                    <a:ext uri="{9D8B030D-6E8A-4147-A177-3AD203B41FA5}">
                      <a16:colId xmlns:a16="http://schemas.microsoft.com/office/drawing/2014/main" val="1819775991"/>
                    </a:ext>
                  </a:extLst>
                </a:gridCol>
                <a:gridCol w="1015735">
                  <a:extLst>
                    <a:ext uri="{9D8B030D-6E8A-4147-A177-3AD203B41FA5}">
                      <a16:colId xmlns:a16="http://schemas.microsoft.com/office/drawing/2014/main" val="3096524542"/>
                    </a:ext>
                  </a:extLst>
                </a:gridCol>
                <a:gridCol w="1015735">
                  <a:extLst>
                    <a:ext uri="{9D8B030D-6E8A-4147-A177-3AD203B41FA5}">
                      <a16:colId xmlns:a16="http://schemas.microsoft.com/office/drawing/2014/main" val="979892175"/>
                    </a:ext>
                  </a:extLst>
                </a:gridCol>
              </a:tblGrid>
              <a:tr h="457081">
                <a:tc>
                  <a:txBody>
                    <a:bodyPr/>
                    <a:lstStyle/>
                    <a:p>
                      <a:r>
                        <a:rPr lang="en-US" sz="2400" dirty="0"/>
                        <a:t>100001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Anubhav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5000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USD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502582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743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540" y="935370"/>
            <a:ext cx="11731744" cy="442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There are 2 types of functions</a:t>
            </a:r>
          </a:p>
          <a:p>
            <a:pPr defTabSz="914126">
              <a:defRPr/>
            </a:pPr>
            <a:r>
              <a:rPr lang="en-US" sz="2399" dirty="0" err="1">
                <a:solidFill>
                  <a:prstClr val="black"/>
                </a:solidFill>
                <a:latin typeface="Calibri"/>
              </a:rPr>
              <a:t>Namedfunction</a:t>
            </a:r>
            <a:endParaRPr lang="en-US" sz="23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r>
              <a:rPr lang="en-US" sz="2399" dirty="0">
                <a:solidFill>
                  <a:prstClr val="black"/>
                </a:solidFill>
                <a:latin typeface="Calibri"/>
              </a:rPr>
              <a:t>var </a:t>
            </a:r>
            <a:r>
              <a:rPr lang="en-US" sz="2399" dirty="0" err="1">
                <a:solidFill>
                  <a:prstClr val="black"/>
                </a:solidFill>
                <a:latin typeface="Calibri"/>
              </a:rPr>
              <a:t>functioName</a:t>
            </a:r>
            <a:r>
              <a:rPr lang="en-US" sz="2399" dirty="0">
                <a:solidFill>
                  <a:prstClr val="black"/>
                </a:solidFill>
                <a:latin typeface="Calibri"/>
              </a:rPr>
              <a:t> = function(params…){</a:t>
            </a:r>
          </a:p>
          <a:p>
            <a:pPr defTabSz="914126">
              <a:defRPr/>
            </a:pPr>
            <a:r>
              <a:rPr lang="en-US" sz="2399" dirty="0">
                <a:solidFill>
                  <a:prstClr val="black"/>
                </a:solidFill>
                <a:latin typeface="Calibri"/>
              </a:rPr>
              <a:t>   --code</a:t>
            </a:r>
          </a:p>
          <a:p>
            <a:pPr defTabSz="914126">
              <a:defRPr/>
            </a:pPr>
            <a:r>
              <a:rPr lang="en-US" sz="2399" dirty="0">
                <a:solidFill>
                  <a:prstClr val="black"/>
                </a:solidFill>
                <a:latin typeface="Calibri"/>
              </a:rPr>
              <a:t>   return ;</a:t>
            </a:r>
          </a:p>
          <a:p>
            <a:pPr defTabSz="914126">
              <a:defRPr/>
            </a:pPr>
            <a:r>
              <a:rPr lang="en-US" sz="2399" dirty="0">
                <a:solidFill>
                  <a:prstClr val="black"/>
                </a:solidFill>
                <a:latin typeface="Calibri"/>
              </a:rPr>
              <a:t>}</a:t>
            </a:r>
          </a:p>
          <a:p>
            <a:pPr defTabSz="914126">
              <a:defRPr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r>
              <a:rPr lang="en-US" sz="2399" dirty="0">
                <a:solidFill>
                  <a:prstClr val="black"/>
                </a:solidFill>
                <a:latin typeface="Calibri"/>
              </a:rPr>
              <a:t>Anonymous function</a:t>
            </a:r>
          </a:p>
          <a:p>
            <a:pPr defTabSz="914126">
              <a:defRPr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r>
              <a:rPr lang="en-US" sz="2399" dirty="0">
                <a:solidFill>
                  <a:prstClr val="black"/>
                </a:solidFill>
                <a:latin typeface="Calibri"/>
              </a:rPr>
              <a:t>function(params…){</a:t>
            </a:r>
          </a:p>
          <a:p>
            <a:pPr defTabSz="914126">
              <a:defRPr/>
            </a:pPr>
            <a:r>
              <a:rPr lang="en-US" sz="2399" dirty="0">
                <a:solidFill>
                  <a:prstClr val="black"/>
                </a:solidFill>
                <a:latin typeface="Calibri"/>
              </a:rPr>
              <a:t>   return ;</a:t>
            </a:r>
          </a:p>
          <a:p>
            <a:pPr defTabSz="914126">
              <a:defRPr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53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NPM – Node Package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540" y="935370"/>
            <a:ext cx="11731744" cy="3539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NPM For Node JS = maven For Java</a:t>
            </a:r>
          </a:p>
          <a:p>
            <a:pPr defTabSz="914126">
              <a:defRPr/>
            </a:pPr>
            <a:r>
              <a:rPr lang="en-US" sz="2000" dirty="0" err="1">
                <a:solidFill>
                  <a:prstClr val="black"/>
                </a:solidFill>
                <a:latin typeface="Calibri"/>
              </a:rPr>
              <a:t>package.json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= pom.xml</a:t>
            </a:r>
          </a:p>
          <a:p>
            <a:pPr defTabSz="914126">
              <a:defRPr/>
            </a:pPr>
            <a:endParaRPr lang="en-US" sz="1600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The world’s Largest Software Registry (Library)</a:t>
            </a:r>
          </a:p>
          <a:p>
            <a:pPr defTabSz="914126">
              <a:defRPr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This registry contains over 8.5mn code packages.</a:t>
            </a:r>
          </a:p>
          <a:p>
            <a:pPr defTabSz="914126"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Open-source developers usage npm to share software.</a:t>
            </a:r>
          </a:p>
          <a:p>
            <a:pPr defTabSz="914126">
              <a:defRPr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Many organizations also use npm to manage their development – SAP - @sap</a:t>
            </a:r>
          </a:p>
          <a:p>
            <a:pPr defTabSz="914126">
              <a:defRPr/>
            </a:pP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2000" dirty="0">
                <a:solidFill>
                  <a:prstClr val="black"/>
                </a:solidFill>
                <a:hlinkClick r:id="rId2"/>
              </a:rPr>
              <a:t>https://www.npmjs.com/</a:t>
            </a:r>
            <a:endParaRPr lang="en-US" sz="2000" dirty="0">
              <a:solidFill>
                <a:prstClr val="black"/>
              </a:solidFill>
            </a:endParaRPr>
          </a:p>
          <a:p>
            <a:pPr lvl="0">
              <a:defRPr/>
            </a:pPr>
            <a:endParaRPr lang="en-US" sz="1600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JS is asynchronous Non Blocking Programming language. Also is an event driven programming language.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A65578-2DC5-46AA-880A-633B488C1A00}"/>
              </a:ext>
            </a:extLst>
          </p:cNvPr>
          <p:cNvSpPr/>
          <p:nvPr/>
        </p:nvSpPr>
        <p:spPr>
          <a:xfrm>
            <a:off x="1227589" y="4763241"/>
            <a:ext cx="2429058" cy="1009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Client</a:t>
            </a:r>
          </a:p>
          <a:p>
            <a:pPr algn="ctr"/>
            <a:r>
              <a:rPr lang="en-US" sz="2399" dirty="0"/>
              <a:t>Mobile, Browser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E0D5CB6-0425-4EC8-B0FD-4134D2EF33D3}"/>
              </a:ext>
            </a:extLst>
          </p:cNvPr>
          <p:cNvSpPr/>
          <p:nvPr/>
        </p:nvSpPr>
        <p:spPr>
          <a:xfrm>
            <a:off x="3656647" y="4763242"/>
            <a:ext cx="5136719" cy="235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0C7404-1BA6-4D9E-9D13-BEEBAE014DF0}"/>
              </a:ext>
            </a:extLst>
          </p:cNvPr>
          <p:cNvSpPr/>
          <p:nvPr/>
        </p:nvSpPr>
        <p:spPr>
          <a:xfrm>
            <a:off x="8854310" y="4477555"/>
            <a:ext cx="1279827" cy="2012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0E17C-F9BD-4286-A922-E43CD5310298}"/>
              </a:ext>
            </a:extLst>
          </p:cNvPr>
          <p:cNvSpPr txBox="1"/>
          <p:nvPr/>
        </p:nvSpPr>
        <p:spPr>
          <a:xfrm>
            <a:off x="10134137" y="4562996"/>
            <a:ext cx="1883810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Node JS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126BEE-7264-4532-BEE4-98113C722549}"/>
              </a:ext>
            </a:extLst>
          </p:cNvPr>
          <p:cNvSpPr/>
          <p:nvPr/>
        </p:nvSpPr>
        <p:spPr>
          <a:xfrm>
            <a:off x="8793366" y="4685887"/>
            <a:ext cx="679093" cy="4926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Port</a:t>
            </a:r>
          </a:p>
        </p:txBody>
      </p:sp>
    </p:spTree>
    <p:extLst>
      <p:ext uri="{BB962C8B-B14F-4D97-AF65-F5344CB8AC3E}">
        <p14:creationId xmlns:p14="http://schemas.microsoft.com/office/powerpoint/2010/main" val="2298500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Sequence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7792E4-70BC-446B-A3A5-227E00EEB05B}"/>
              </a:ext>
            </a:extLst>
          </p:cNvPr>
          <p:cNvSpPr/>
          <p:nvPr/>
        </p:nvSpPr>
        <p:spPr>
          <a:xfrm>
            <a:off x="3552173" y="904385"/>
            <a:ext cx="1471366" cy="402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UI</a:t>
            </a: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B275AACD-6667-4722-8A9F-127C785D3E4D}"/>
              </a:ext>
            </a:extLst>
          </p:cNvPr>
          <p:cNvSpPr/>
          <p:nvPr/>
        </p:nvSpPr>
        <p:spPr>
          <a:xfrm>
            <a:off x="565909" y="808615"/>
            <a:ext cx="600736" cy="498224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3C12F0-4A30-4B34-B0D7-EC46F33B51E2}"/>
              </a:ext>
            </a:extLst>
          </p:cNvPr>
          <p:cNvSpPr/>
          <p:nvPr/>
        </p:nvSpPr>
        <p:spPr>
          <a:xfrm>
            <a:off x="6429605" y="904384"/>
            <a:ext cx="1471366" cy="402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Module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E4448B-3DD5-4F23-878C-6DD89326C9AE}"/>
              </a:ext>
            </a:extLst>
          </p:cNvPr>
          <p:cNvCxnSpPr>
            <a:stCxn id="7" idx="4"/>
          </p:cNvCxnSpPr>
          <p:nvPr/>
        </p:nvCxnSpPr>
        <p:spPr>
          <a:xfrm>
            <a:off x="866277" y="1306839"/>
            <a:ext cx="0" cy="518315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AE5179-8E7C-4E1D-89A6-310A51D05DBB}"/>
              </a:ext>
            </a:extLst>
          </p:cNvPr>
          <p:cNvCxnSpPr/>
          <p:nvPr/>
        </p:nvCxnSpPr>
        <p:spPr>
          <a:xfrm>
            <a:off x="4287855" y="1306839"/>
            <a:ext cx="0" cy="518315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4E67D2-38CA-4CC5-8C38-DBE32EF7403E}"/>
              </a:ext>
            </a:extLst>
          </p:cNvPr>
          <p:cNvCxnSpPr/>
          <p:nvPr/>
        </p:nvCxnSpPr>
        <p:spPr>
          <a:xfrm>
            <a:off x="7165287" y="1306839"/>
            <a:ext cx="0" cy="518315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06F23C-DF2D-42F4-9405-047E91C9EB9B}"/>
              </a:ext>
            </a:extLst>
          </p:cNvPr>
          <p:cNvCxnSpPr/>
          <p:nvPr/>
        </p:nvCxnSpPr>
        <p:spPr>
          <a:xfrm>
            <a:off x="866278" y="1594147"/>
            <a:ext cx="3304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CA26A02-D2DE-4EF5-93AB-9AB896F69D37}"/>
              </a:ext>
            </a:extLst>
          </p:cNvPr>
          <p:cNvSpPr/>
          <p:nvPr/>
        </p:nvSpPr>
        <p:spPr>
          <a:xfrm>
            <a:off x="4224737" y="1594146"/>
            <a:ext cx="126193" cy="18348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A0E8C5-195A-4B93-9D59-C2DACCA23228}"/>
              </a:ext>
            </a:extLst>
          </p:cNvPr>
          <p:cNvCxnSpPr>
            <a:cxnSpLocks/>
          </p:cNvCxnSpPr>
          <p:nvPr/>
        </p:nvCxnSpPr>
        <p:spPr>
          <a:xfrm>
            <a:off x="4350930" y="2255828"/>
            <a:ext cx="2814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1A20861-3A2B-4BF7-8340-782AFA123DE0}"/>
              </a:ext>
            </a:extLst>
          </p:cNvPr>
          <p:cNvSpPr/>
          <p:nvPr/>
        </p:nvSpPr>
        <p:spPr>
          <a:xfrm>
            <a:off x="7165288" y="2229707"/>
            <a:ext cx="45707" cy="7661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412D28-3241-421D-B914-D68F8A890DBB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4373784" y="2995862"/>
            <a:ext cx="2814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DACE62-DB56-4F37-8436-D9916EB1E281}"/>
              </a:ext>
            </a:extLst>
          </p:cNvPr>
          <p:cNvCxnSpPr>
            <a:stCxn id="15" idx="2"/>
          </p:cNvCxnSpPr>
          <p:nvPr/>
        </p:nvCxnSpPr>
        <p:spPr>
          <a:xfrm flipH="1" flipV="1">
            <a:off x="866276" y="3428991"/>
            <a:ext cx="34215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F55DF63-5E16-48A9-AE0C-EC56C1846FC0}"/>
              </a:ext>
            </a:extLst>
          </p:cNvPr>
          <p:cNvSpPr/>
          <p:nvPr/>
        </p:nvSpPr>
        <p:spPr>
          <a:xfrm>
            <a:off x="803203" y="1594146"/>
            <a:ext cx="126128" cy="1834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C9675E-7865-4CF1-AD02-1C05AFA8979B}"/>
              </a:ext>
            </a:extLst>
          </p:cNvPr>
          <p:cNvSpPr txBox="1"/>
          <p:nvPr/>
        </p:nvSpPr>
        <p:spPr>
          <a:xfrm>
            <a:off x="4414048" y="1783902"/>
            <a:ext cx="7784000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/>
              <a:t>Synchronous – Java, ABAP, C, C++</a:t>
            </a:r>
          </a:p>
        </p:txBody>
      </p:sp>
      <p:sp>
        <p:nvSpPr>
          <p:cNvPr id="29" name="Teardrop 28">
            <a:extLst>
              <a:ext uri="{FF2B5EF4-FFF2-40B4-BE49-F238E27FC236}">
                <a16:creationId xmlns:a16="http://schemas.microsoft.com/office/drawing/2014/main" id="{C92E57DC-F35C-4AD8-8283-E552DEE18CC5}"/>
              </a:ext>
            </a:extLst>
          </p:cNvPr>
          <p:cNvSpPr/>
          <p:nvPr/>
        </p:nvSpPr>
        <p:spPr>
          <a:xfrm>
            <a:off x="97424" y="2024230"/>
            <a:ext cx="504965" cy="71089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w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16873-3307-4FEB-8752-65EB610B55DB}"/>
              </a:ext>
            </a:extLst>
          </p:cNvPr>
          <p:cNvCxnSpPr/>
          <p:nvPr/>
        </p:nvCxnSpPr>
        <p:spPr>
          <a:xfrm>
            <a:off x="866266" y="3988380"/>
            <a:ext cx="3304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5DB637D-5485-4DC1-A73E-BDF96077409D}"/>
              </a:ext>
            </a:extLst>
          </p:cNvPr>
          <p:cNvSpPr/>
          <p:nvPr/>
        </p:nvSpPr>
        <p:spPr>
          <a:xfrm>
            <a:off x="4170319" y="3968048"/>
            <a:ext cx="180599" cy="6819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F98D8C1-8590-4A79-925C-A34344FCCE2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879891" y="4650041"/>
            <a:ext cx="3380728" cy="1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48678F4-C809-4E8D-A864-33C56F195680}"/>
              </a:ext>
            </a:extLst>
          </p:cNvPr>
          <p:cNvCxnSpPr>
            <a:stCxn id="32" idx="3"/>
          </p:cNvCxnSpPr>
          <p:nvPr/>
        </p:nvCxnSpPr>
        <p:spPr>
          <a:xfrm>
            <a:off x="4350918" y="4309044"/>
            <a:ext cx="27447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8DFE26C-E98C-4CF7-A081-21D4879A9475}"/>
              </a:ext>
            </a:extLst>
          </p:cNvPr>
          <p:cNvSpPr/>
          <p:nvPr/>
        </p:nvSpPr>
        <p:spPr>
          <a:xfrm>
            <a:off x="7095637" y="4309044"/>
            <a:ext cx="115356" cy="10201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F3478A3-D27A-4BDE-976F-A80832B668CC}"/>
              </a:ext>
            </a:extLst>
          </p:cNvPr>
          <p:cNvCxnSpPr>
            <a:stCxn id="38" idx="2"/>
          </p:cNvCxnSpPr>
          <p:nvPr/>
        </p:nvCxnSpPr>
        <p:spPr>
          <a:xfrm flipH="1">
            <a:off x="4350917" y="5329149"/>
            <a:ext cx="2802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90AA78-0D27-4FC7-A83E-0628864C68EA}"/>
              </a:ext>
            </a:extLst>
          </p:cNvPr>
          <p:cNvSpPr/>
          <p:nvPr/>
        </p:nvSpPr>
        <p:spPr>
          <a:xfrm>
            <a:off x="4202920" y="5311699"/>
            <a:ext cx="129499" cy="6819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08CEF18-D87C-4793-9552-95E03C449EA5}"/>
              </a:ext>
            </a:extLst>
          </p:cNvPr>
          <p:cNvCxnSpPr>
            <a:stCxn id="41" idx="2"/>
          </p:cNvCxnSpPr>
          <p:nvPr/>
        </p:nvCxnSpPr>
        <p:spPr>
          <a:xfrm flipH="1">
            <a:off x="929331" y="5993691"/>
            <a:ext cx="3338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BBA633D-292C-44F5-BD48-2D6B8F405FCF}"/>
              </a:ext>
            </a:extLst>
          </p:cNvPr>
          <p:cNvSpPr txBox="1"/>
          <p:nvPr/>
        </p:nvSpPr>
        <p:spPr>
          <a:xfrm>
            <a:off x="4435853" y="3898594"/>
            <a:ext cx="7784000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 err="1"/>
              <a:t>ASynchronous</a:t>
            </a:r>
            <a:r>
              <a:rPr lang="en-US" sz="2399" b="1" dirty="0"/>
              <a:t> – JavaScript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3A4577-DEAD-4272-9352-A5CB4D7D5782}"/>
              </a:ext>
            </a:extLst>
          </p:cNvPr>
          <p:cNvSpPr txBox="1"/>
          <p:nvPr/>
        </p:nvSpPr>
        <p:spPr>
          <a:xfrm>
            <a:off x="4493135" y="5433627"/>
            <a:ext cx="2393551" cy="830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/>
              <a:t>Callbacks</a:t>
            </a:r>
          </a:p>
          <a:p>
            <a:r>
              <a:rPr lang="en-US" sz="2399" b="1" dirty="0"/>
              <a:t>Promise</a:t>
            </a:r>
          </a:p>
        </p:txBody>
      </p:sp>
      <p:sp>
        <p:nvSpPr>
          <p:cNvPr id="46" name="Arrow: Curved Right 45">
            <a:extLst>
              <a:ext uri="{FF2B5EF4-FFF2-40B4-BE49-F238E27FC236}">
                <a16:creationId xmlns:a16="http://schemas.microsoft.com/office/drawing/2014/main" id="{861F130F-A351-4022-A5F4-B9EBA95D91AA}"/>
              </a:ext>
            </a:extLst>
          </p:cNvPr>
          <p:cNvSpPr/>
          <p:nvPr/>
        </p:nvSpPr>
        <p:spPr>
          <a:xfrm rot="10586945">
            <a:off x="7433035" y="2412539"/>
            <a:ext cx="946216" cy="242035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4440D1-6EA4-4E95-8B1A-2B475562C468}"/>
              </a:ext>
            </a:extLst>
          </p:cNvPr>
          <p:cNvSpPr txBox="1"/>
          <p:nvPr/>
        </p:nvSpPr>
        <p:spPr>
          <a:xfrm>
            <a:off x="8575709" y="3313976"/>
            <a:ext cx="1645489" cy="119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/>
              <a:t>async</a:t>
            </a:r>
          </a:p>
          <a:p>
            <a:r>
              <a:rPr lang="en-US" sz="2399" b="1" dirty="0" err="1"/>
              <a:t>Util</a:t>
            </a:r>
            <a:r>
              <a:rPr lang="en-US" sz="2399" b="1" dirty="0"/>
              <a:t> (in-built)</a:t>
            </a:r>
          </a:p>
        </p:txBody>
      </p:sp>
    </p:spTree>
    <p:extLst>
      <p:ext uri="{BB962C8B-B14F-4D97-AF65-F5344CB8AC3E}">
        <p14:creationId xmlns:p14="http://schemas.microsoft.com/office/powerpoint/2010/main" val="3746527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Access Global Node JS Modules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540" y="935370"/>
            <a:ext cx="117317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The command to download the modules from NPMJS.com is</a:t>
            </a:r>
          </a:p>
          <a:p>
            <a:pPr defTabSz="914126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npm install </a:t>
            </a:r>
            <a:r>
              <a:rPr lang="en-US" sz="1600" b="1" i="1" dirty="0" err="1">
                <a:solidFill>
                  <a:prstClr val="black"/>
                </a:solidFill>
                <a:latin typeface="Calibri"/>
              </a:rPr>
              <a:t>modulename</a:t>
            </a:r>
            <a:endParaRPr lang="en-US" sz="1600" b="1" i="1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endParaRPr lang="en-US" sz="2000" b="1" i="1" dirty="0">
              <a:solidFill>
                <a:prstClr val="black"/>
              </a:solidFill>
              <a:latin typeface="Calibri"/>
            </a:endParaRPr>
          </a:p>
          <a:p>
            <a:pPr marL="342797" indent="-342797" defTabSz="914126">
              <a:buFont typeface="Wingdings" panose="05000000000000000000" pitchFamily="2" charset="2"/>
              <a:buChar char="ü"/>
              <a:defRPr/>
            </a:pPr>
            <a:r>
              <a:rPr lang="en-US" sz="1600" b="1" i="1" dirty="0">
                <a:solidFill>
                  <a:prstClr val="black"/>
                </a:solidFill>
                <a:latin typeface="Calibri"/>
              </a:rPr>
              <a:t>Keep the module within the project</a:t>
            </a:r>
          </a:p>
          <a:p>
            <a:pPr marL="342797" indent="-342797" defTabSz="914126">
              <a:buFontTx/>
              <a:buAutoNum type="arabicPeriod"/>
              <a:defRPr/>
            </a:pPr>
            <a:r>
              <a:rPr lang="en-US" sz="2000" b="1" i="1" dirty="0">
                <a:solidFill>
                  <a:prstClr val="black"/>
                </a:solidFill>
                <a:latin typeface="Calibri"/>
              </a:rPr>
              <a:t>Keep the module globally in your system so all the projects can share it </a:t>
            </a:r>
            <a:r>
              <a:rPr lang="en-US" sz="2000" b="1" i="1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  npm install –g &lt;</a:t>
            </a:r>
            <a:r>
              <a:rPr lang="en-US" sz="2000" b="1" i="1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modulename</a:t>
            </a:r>
            <a:r>
              <a:rPr lang="en-US" sz="2000" b="1" i="1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&gt;</a:t>
            </a:r>
            <a:endParaRPr lang="en-US" sz="16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F7CF09-D156-4D2E-ACF5-EC1C9E20097F}"/>
              </a:ext>
            </a:extLst>
          </p:cNvPr>
          <p:cNvSpPr/>
          <p:nvPr/>
        </p:nvSpPr>
        <p:spPr>
          <a:xfrm>
            <a:off x="457081" y="4319219"/>
            <a:ext cx="1680316" cy="56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0EA0B5-FBA2-4C7A-BE60-D5426B329CF7}"/>
              </a:ext>
            </a:extLst>
          </p:cNvPr>
          <p:cNvSpPr/>
          <p:nvPr/>
        </p:nvSpPr>
        <p:spPr>
          <a:xfrm>
            <a:off x="322133" y="3030687"/>
            <a:ext cx="1950212" cy="818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project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C770A4-F0B2-4C8F-B807-8E7196B6B513}"/>
              </a:ext>
            </a:extLst>
          </p:cNvPr>
          <p:cNvCxnSpPr>
            <a:stCxn id="7" idx="2"/>
            <a:endCxn id="2" idx="0"/>
          </p:cNvCxnSpPr>
          <p:nvPr/>
        </p:nvCxnSpPr>
        <p:spPr>
          <a:xfrm>
            <a:off x="1297239" y="3849079"/>
            <a:ext cx="0" cy="470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D82D3A-9F44-401F-8559-1A6F8CE8D943}"/>
              </a:ext>
            </a:extLst>
          </p:cNvPr>
          <p:cNvSpPr txBox="1"/>
          <p:nvPr/>
        </p:nvSpPr>
        <p:spPr>
          <a:xfrm>
            <a:off x="1227587" y="3849080"/>
            <a:ext cx="1105701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/>
              <a:t>local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A50C7D-417B-49C1-A499-303C5064A391}"/>
              </a:ext>
            </a:extLst>
          </p:cNvPr>
          <p:cNvSpPr/>
          <p:nvPr/>
        </p:nvSpPr>
        <p:spPr>
          <a:xfrm>
            <a:off x="7452594" y="5241910"/>
            <a:ext cx="1680316" cy="56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3AA51B-F135-408B-ACA6-0BBB9BF3FBDA}"/>
              </a:ext>
            </a:extLst>
          </p:cNvPr>
          <p:cNvSpPr/>
          <p:nvPr/>
        </p:nvSpPr>
        <p:spPr>
          <a:xfrm>
            <a:off x="5502382" y="3071367"/>
            <a:ext cx="1950212" cy="818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project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85FBC1-EC25-49AB-B72C-47ED760C7378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6477489" y="3889760"/>
            <a:ext cx="1815264" cy="1352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D8B865-174C-4439-90A5-CF614240FDB2}"/>
              </a:ext>
            </a:extLst>
          </p:cNvPr>
          <p:cNvSpPr txBox="1"/>
          <p:nvPr/>
        </p:nvSpPr>
        <p:spPr>
          <a:xfrm>
            <a:off x="7002041" y="4474248"/>
            <a:ext cx="1105701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/>
              <a:t>global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69DD4B-A974-4313-8ECC-CCD9B9B7A1F1}"/>
              </a:ext>
            </a:extLst>
          </p:cNvPr>
          <p:cNvSpPr/>
          <p:nvPr/>
        </p:nvSpPr>
        <p:spPr>
          <a:xfrm>
            <a:off x="9032789" y="3059630"/>
            <a:ext cx="1950212" cy="818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project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401931-DE27-4259-98CB-47D2C5723F01}"/>
              </a:ext>
            </a:extLst>
          </p:cNvPr>
          <p:cNvCxnSpPr>
            <a:stCxn id="17" idx="2"/>
            <a:endCxn id="12" idx="0"/>
          </p:cNvCxnSpPr>
          <p:nvPr/>
        </p:nvCxnSpPr>
        <p:spPr>
          <a:xfrm flipH="1">
            <a:off x="8292753" y="3878023"/>
            <a:ext cx="1715142" cy="136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79A6D9-7F8D-496A-9898-DD00FE238670}"/>
              </a:ext>
            </a:extLst>
          </p:cNvPr>
          <p:cNvSpPr txBox="1"/>
          <p:nvPr/>
        </p:nvSpPr>
        <p:spPr>
          <a:xfrm>
            <a:off x="8836897" y="4474248"/>
            <a:ext cx="1105701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/>
              <a:t>global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298555-C111-47FC-AEF9-F104B1D3122C}"/>
              </a:ext>
            </a:extLst>
          </p:cNvPr>
          <p:cNvSpPr/>
          <p:nvPr/>
        </p:nvSpPr>
        <p:spPr>
          <a:xfrm>
            <a:off x="1532308" y="2795617"/>
            <a:ext cx="1436541" cy="3692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solidFill>
                  <a:srgbClr val="FF0000"/>
                </a:solidFill>
              </a:rPr>
              <a:t>package.json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21E5DE-F82B-43DE-BA9C-62C915ED235D}"/>
              </a:ext>
            </a:extLst>
          </p:cNvPr>
          <p:cNvSpPr txBox="1"/>
          <p:nvPr/>
        </p:nvSpPr>
        <p:spPr>
          <a:xfrm>
            <a:off x="170877" y="5041843"/>
            <a:ext cx="63762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Package.json</a:t>
            </a:r>
            <a:r>
              <a:rPr lang="en-US" sz="1600" dirty="0"/>
              <a:t> file</a:t>
            </a:r>
          </a:p>
          <a:p>
            <a:pPr marL="285664" indent="-285664">
              <a:buFontTx/>
              <a:buChar char="-"/>
            </a:pPr>
            <a:r>
              <a:rPr lang="en-US" sz="1600" dirty="0"/>
              <a:t>Information about our project name, author, version</a:t>
            </a:r>
          </a:p>
          <a:p>
            <a:pPr marL="285664" indent="-285664">
              <a:buFontTx/>
              <a:buChar char="-"/>
            </a:pPr>
            <a:r>
              <a:rPr lang="en-US" sz="1600" dirty="0"/>
              <a:t>All the dependencies required by this node project</a:t>
            </a:r>
          </a:p>
          <a:p>
            <a:pPr marL="285664" indent="-285664">
              <a:buFontTx/>
              <a:buChar char="-"/>
            </a:pPr>
            <a:r>
              <a:rPr lang="en-US" sz="1600" dirty="0"/>
              <a:t>When we deploy our project in another system/machine we can use </a:t>
            </a:r>
            <a:r>
              <a:rPr lang="en-US" sz="1600" b="1" dirty="0"/>
              <a:t>npm install </a:t>
            </a:r>
            <a:r>
              <a:rPr lang="en-US" sz="1600" dirty="0"/>
              <a:t>command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214735-061F-499A-ADA6-AB78793A6ED7}"/>
              </a:ext>
            </a:extLst>
          </p:cNvPr>
          <p:cNvSpPr txBox="1"/>
          <p:nvPr/>
        </p:nvSpPr>
        <p:spPr>
          <a:xfrm>
            <a:off x="5502381" y="2402639"/>
            <a:ext cx="5963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If there is a utility, command line tools we install them globally</a:t>
            </a:r>
          </a:p>
        </p:txBody>
      </p:sp>
    </p:spTree>
    <p:extLst>
      <p:ext uri="{BB962C8B-B14F-4D97-AF65-F5344CB8AC3E}">
        <p14:creationId xmlns:p14="http://schemas.microsoft.com/office/powerpoint/2010/main" val="858015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Steps to initialize a fresh node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540" y="935370"/>
            <a:ext cx="1173174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7" indent="-342797" defTabSz="914126">
              <a:buFontTx/>
              <a:buAutoNum type="arabicPeriod"/>
              <a:defRPr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Run command </a:t>
            </a:r>
            <a:r>
              <a:rPr lang="en-US" sz="1600" b="1" dirty="0">
                <a:solidFill>
                  <a:prstClr val="black"/>
                </a:solidFill>
                <a:latin typeface="Calibri"/>
              </a:rPr>
              <a:t>npm </a:t>
            </a:r>
            <a:r>
              <a:rPr lang="en-US" sz="1600" b="1" dirty="0" err="1">
                <a:solidFill>
                  <a:prstClr val="black"/>
                </a:solidFill>
                <a:latin typeface="Calibri"/>
              </a:rPr>
              <a:t>init</a:t>
            </a:r>
            <a:r>
              <a:rPr lang="en-US" sz="1600" b="1" dirty="0">
                <a:solidFill>
                  <a:prstClr val="black"/>
                </a:solidFill>
                <a:latin typeface="Calibri"/>
              </a:rPr>
              <a:t> – 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Creates a new node project</a:t>
            </a:r>
          </a:p>
          <a:p>
            <a:pPr marL="342797" indent="-342797" defTabSz="914126">
              <a:buFontTx/>
              <a:buAutoNum type="arabicPeriod"/>
              <a:defRPr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Answer simple questions and project gets created</a:t>
            </a:r>
          </a:p>
          <a:p>
            <a:pPr marL="342797" indent="-342797" defTabSz="914126">
              <a:buFontTx/>
              <a:buAutoNum type="arabicPeriod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As we mentioned that </a:t>
            </a:r>
            <a:r>
              <a:rPr lang="en-US" sz="2000" b="1" dirty="0">
                <a:solidFill>
                  <a:prstClr val="black"/>
                </a:solidFill>
                <a:latin typeface="Calibri"/>
              </a:rPr>
              <a:t>index.js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is going to be my starring file, lets create the same</a:t>
            </a:r>
          </a:p>
          <a:p>
            <a:pPr marL="342797" indent="-342797" defTabSz="914126">
              <a:buFontTx/>
              <a:buAutoNum type="arabicPeriod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We can just add some code to index.js </a:t>
            </a:r>
          </a:p>
          <a:p>
            <a:pPr marL="342797" indent="-342797" defTabSz="914126">
              <a:buFontTx/>
              <a:buAutoNum type="arabicPeriod"/>
              <a:defRPr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To test our first node project, we can use a command called </a:t>
            </a:r>
            <a:r>
              <a:rPr lang="en-US" sz="1600" b="1" dirty="0">
                <a:solidFill>
                  <a:prstClr val="black"/>
                </a:solidFill>
                <a:latin typeface="Calibri"/>
              </a:rPr>
              <a:t>node .</a:t>
            </a:r>
          </a:p>
          <a:p>
            <a:pPr marL="342797" indent="-342797" defTabSz="914126">
              <a:buFontTx/>
              <a:buAutoNum type="arabicPeriod"/>
              <a:defRPr/>
            </a:pPr>
            <a:endParaRPr lang="en-US" sz="1600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Phase 2 – Create a webserver and microservice using ‘express’</a:t>
            </a:r>
          </a:p>
          <a:p>
            <a:pPr marL="342797" indent="-342797" defTabSz="914126">
              <a:buAutoNum type="arabicPeriod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Install express module and add that as dependency also to our project </a:t>
            </a:r>
            <a:r>
              <a:rPr lang="en-US" sz="2000" b="1" dirty="0">
                <a:solidFill>
                  <a:prstClr val="black"/>
                </a:solidFill>
                <a:latin typeface="Calibri"/>
              </a:rPr>
              <a:t>npm install express –save</a:t>
            </a:r>
          </a:p>
          <a:p>
            <a:pPr marL="342797" indent="-342797" defTabSz="914126">
              <a:buAutoNum type="arabicPeriod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You can check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package.json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and you will find dependencies</a:t>
            </a:r>
          </a:p>
          <a:p>
            <a:pPr marL="342797" indent="-342797" defTabSz="914126">
              <a:buAutoNum type="arabicPeriod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Use express module to create web server (refer index.js file)</a:t>
            </a:r>
          </a:p>
          <a:p>
            <a:pPr marL="342797" indent="-342797" defTabSz="914126">
              <a:buAutoNum type="arabicPeriod"/>
              <a:defRPr/>
            </a:pPr>
            <a:endParaRPr lang="en-US" sz="1600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Exercise:</a:t>
            </a:r>
          </a:p>
          <a:p>
            <a:pPr marL="342797" indent="-342797" defTabSz="914126">
              <a:buAutoNum type="arabicPeriod"/>
              <a:defRPr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Prepare a sample JSON payload for demo vendor data, and return that with endpoint /vendors</a:t>
            </a:r>
          </a:p>
          <a:p>
            <a:pPr marL="342797" indent="-342797" defTabSz="914126">
              <a:buAutoNum type="arabicPeriod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Create a new end point with /vendor/:id and just check in a collection of vendors if there is a vendor with this id passed by browser, and return that single vendor record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872EB9-BF71-4B77-BEB6-9C2926228196}"/>
              </a:ext>
            </a:extLst>
          </p:cNvPr>
          <p:cNvSpPr/>
          <p:nvPr/>
        </p:nvSpPr>
        <p:spPr>
          <a:xfrm>
            <a:off x="95770" y="5466548"/>
            <a:ext cx="11561970" cy="83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99" dirty="0"/>
              <a:t>https://stackoverflow.com/questions/39632667/how-do-i-kill-the-process-currently-using-a-port-on-localhost-in-windows</a:t>
            </a:r>
          </a:p>
        </p:txBody>
      </p:sp>
    </p:spTree>
    <p:extLst>
      <p:ext uri="{BB962C8B-B14F-4D97-AF65-F5344CB8AC3E}">
        <p14:creationId xmlns:p14="http://schemas.microsoft.com/office/powerpoint/2010/main" val="324736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Node with git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69FAD2-B4D8-440B-B059-8B713AAC6999}"/>
              </a:ext>
            </a:extLst>
          </p:cNvPr>
          <p:cNvSpPr/>
          <p:nvPr/>
        </p:nvSpPr>
        <p:spPr>
          <a:xfrm>
            <a:off x="896750" y="1385196"/>
            <a:ext cx="2820842" cy="1088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Project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3CCC2F-0EA8-4DE8-966C-DE8757A37E62}"/>
              </a:ext>
            </a:extLst>
          </p:cNvPr>
          <p:cNvSpPr/>
          <p:nvPr/>
        </p:nvSpPr>
        <p:spPr>
          <a:xfrm>
            <a:off x="2098219" y="2194882"/>
            <a:ext cx="1706436" cy="27860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package.json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5B69CC-B2B2-410F-96EA-8E1F39B3DE24}"/>
              </a:ext>
            </a:extLst>
          </p:cNvPr>
          <p:cNvSpPr/>
          <p:nvPr/>
        </p:nvSpPr>
        <p:spPr>
          <a:xfrm>
            <a:off x="2098219" y="2905778"/>
            <a:ext cx="1941506" cy="523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node_modules</a:t>
            </a:r>
            <a:endParaRPr lang="en-US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161351-11CE-42ED-8C33-D5DBE95FB83F}"/>
              </a:ext>
            </a:extLst>
          </p:cNvPr>
          <p:cNvSpPr/>
          <p:nvPr/>
        </p:nvSpPr>
        <p:spPr>
          <a:xfrm>
            <a:off x="3496265" y="3579184"/>
            <a:ext cx="1584547" cy="435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C9B380-20EB-4B9C-8FDE-0DD0BCC66B04}"/>
              </a:ext>
            </a:extLst>
          </p:cNvPr>
          <p:cNvSpPr/>
          <p:nvPr/>
        </p:nvSpPr>
        <p:spPr>
          <a:xfrm>
            <a:off x="3648625" y="3731544"/>
            <a:ext cx="1584547" cy="435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9388D7-5DC7-456C-B525-4709D47C2B44}"/>
              </a:ext>
            </a:extLst>
          </p:cNvPr>
          <p:cNvSpPr/>
          <p:nvPr/>
        </p:nvSpPr>
        <p:spPr>
          <a:xfrm>
            <a:off x="3800986" y="3883904"/>
            <a:ext cx="1584547" cy="435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FCE8F3-E714-4C05-84AD-64756E0593B0}"/>
              </a:ext>
            </a:extLst>
          </p:cNvPr>
          <p:cNvSpPr/>
          <p:nvPr/>
        </p:nvSpPr>
        <p:spPr>
          <a:xfrm>
            <a:off x="3953346" y="4036265"/>
            <a:ext cx="1584547" cy="435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7CCF030-5DF5-408A-8B5F-25FC283C51F5}"/>
              </a:ext>
            </a:extLst>
          </p:cNvPr>
          <p:cNvSpPr/>
          <p:nvPr/>
        </p:nvSpPr>
        <p:spPr>
          <a:xfrm>
            <a:off x="4105706" y="4188625"/>
            <a:ext cx="1584547" cy="435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652D674-8EAE-4C3B-9B95-EAD645C542B1}"/>
              </a:ext>
            </a:extLst>
          </p:cNvPr>
          <p:cNvSpPr/>
          <p:nvPr/>
        </p:nvSpPr>
        <p:spPr>
          <a:xfrm>
            <a:off x="4258066" y="4340985"/>
            <a:ext cx="1584547" cy="435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88CDF3D-CF09-470F-867F-1595C7F9DF35}"/>
              </a:ext>
            </a:extLst>
          </p:cNvPr>
          <p:cNvSpPr/>
          <p:nvPr/>
        </p:nvSpPr>
        <p:spPr>
          <a:xfrm>
            <a:off x="4410427" y="4493346"/>
            <a:ext cx="1584547" cy="435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AAFF40B-56A5-4FF9-BFF0-F6EE5A0CA27D}"/>
              </a:ext>
            </a:extLst>
          </p:cNvPr>
          <p:cNvCxnSpPr>
            <a:stCxn id="8" idx="2"/>
            <a:endCxn id="9" idx="1"/>
          </p:cNvCxnSpPr>
          <p:nvPr/>
        </p:nvCxnSpPr>
        <p:spPr>
          <a:xfrm rot="16200000" flipH="1">
            <a:off x="3098699" y="3399274"/>
            <a:ext cx="367841" cy="4272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5B7FE3A-4DE6-44E4-A434-05371679F00A}"/>
              </a:ext>
            </a:extLst>
          </p:cNvPr>
          <p:cNvSpPr/>
          <p:nvPr/>
        </p:nvSpPr>
        <p:spPr>
          <a:xfrm>
            <a:off x="8706303" y="1245895"/>
            <a:ext cx="2672836" cy="1340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Git HUB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2846621-EE01-4074-AB48-A2D49399137A}"/>
              </a:ext>
            </a:extLst>
          </p:cNvPr>
          <p:cNvSpPr/>
          <p:nvPr/>
        </p:nvSpPr>
        <p:spPr>
          <a:xfrm>
            <a:off x="3800986" y="1663797"/>
            <a:ext cx="4818254" cy="35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3265201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8D846F-6816-42EF-B2B6-F9BC9A15ED51}"/>
              </a:ext>
            </a:extLst>
          </p:cNvPr>
          <p:cNvSpPr/>
          <p:nvPr/>
        </p:nvSpPr>
        <p:spPr>
          <a:xfrm>
            <a:off x="8040817" y="1431360"/>
            <a:ext cx="3919467" cy="21652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>
                <a:solidFill>
                  <a:prstClr val="black"/>
                </a:solidFill>
                <a:latin typeface="Cooper Black" panose="0208090404030B020404" pitchFamily="18" charset="0"/>
              </a:rPr>
              <a:t>Middleware</a:t>
            </a:r>
            <a:endParaRPr lang="en-US" sz="3599" dirty="0">
              <a:solidFill>
                <a:prstClr val="black"/>
              </a:solidFill>
              <a:latin typeface="Cooper Black" panose="0208090404030B0204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540" y="935369"/>
            <a:ext cx="11731744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can include extra functionality to our express server as middleware. There are many usage of adding middleware.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63132B-2406-4D8F-BBCC-9D566C9E6957}"/>
              </a:ext>
            </a:extLst>
          </p:cNvPr>
          <p:cNvSpPr/>
          <p:nvPr/>
        </p:nvSpPr>
        <p:spPr>
          <a:xfrm>
            <a:off x="705210" y="1724741"/>
            <a:ext cx="1723848" cy="10447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5462C9-0020-4887-BB28-5AA6D467989E}"/>
              </a:ext>
            </a:extLst>
          </p:cNvPr>
          <p:cNvCxnSpPr>
            <a:stCxn id="2" idx="3"/>
          </p:cNvCxnSpPr>
          <p:nvPr/>
        </p:nvCxnSpPr>
        <p:spPr>
          <a:xfrm flipV="1">
            <a:off x="2429058" y="2186432"/>
            <a:ext cx="5611759" cy="60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055195E-E1CD-4605-889D-C9A3A2CE1DAC}"/>
              </a:ext>
            </a:extLst>
          </p:cNvPr>
          <p:cNvSpPr/>
          <p:nvPr/>
        </p:nvSpPr>
        <p:spPr>
          <a:xfrm>
            <a:off x="9550815" y="2769498"/>
            <a:ext cx="2211401" cy="2657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/vendors</a:t>
            </a:r>
          </a:p>
          <a:p>
            <a:pPr algn="ctr"/>
            <a:r>
              <a:rPr lang="en-US" sz="2399" dirty="0"/>
              <a:t>Req</a:t>
            </a:r>
          </a:p>
          <a:p>
            <a:pPr algn="ctr"/>
            <a:endParaRPr lang="en-US" sz="2399" dirty="0"/>
          </a:p>
          <a:p>
            <a:pPr algn="ctr"/>
            <a:r>
              <a:rPr lang="en-US" sz="2399" dirty="0"/>
              <a:t>/customer</a:t>
            </a:r>
          </a:p>
          <a:p>
            <a:pPr algn="ctr"/>
            <a:endParaRPr lang="en-US" sz="2399" dirty="0"/>
          </a:p>
          <a:p>
            <a:pPr algn="ctr"/>
            <a:r>
              <a:rPr lang="en-US" sz="2399" dirty="0"/>
              <a:t>/orders</a:t>
            </a:r>
          </a:p>
          <a:p>
            <a:pPr algn="ctr"/>
            <a:endParaRPr lang="en-US" sz="2399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022509-DCC3-4D31-BEE3-DE2AB922062F}"/>
              </a:ext>
            </a:extLst>
          </p:cNvPr>
          <p:cNvSpPr/>
          <p:nvPr/>
        </p:nvSpPr>
        <p:spPr>
          <a:xfrm>
            <a:off x="9550815" y="1916280"/>
            <a:ext cx="2080806" cy="592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middleware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749B78B-077D-4995-8B7F-9AF8C8F47D38}"/>
              </a:ext>
            </a:extLst>
          </p:cNvPr>
          <p:cNvSpPr/>
          <p:nvPr/>
        </p:nvSpPr>
        <p:spPr>
          <a:xfrm>
            <a:off x="4631753" y="3143869"/>
            <a:ext cx="2968850" cy="1375597"/>
          </a:xfrm>
          <a:prstGeom prst="wedgeRoundRectCallout">
            <a:avLst>
              <a:gd name="adj1" fmla="val 117290"/>
              <a:gd name="adj2" fmla="val -1102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 err="1"/>
              <a:t>ppp.use</a:t>
            </a:r>
            <a:r>
              <a:rPr lang="en-US" sz="2399" dirty="0"/>
              <a:t>(</a:t>
            </a:r>
            <a:r>
              <a:rPr lang="en-US" sz="2399" b="1" dirty="0" err="1">
                <a:solidFill>
                  <a:srgbClr val="FF0000"/>
                </a:solidFill>
              </a:rPr>
              <a:t>middlewarename</a:t>
            </a:r>
            <a:r>
              <a:rPr lang="en-US" sz="2399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378206-8B09-42B5-911D-83617F51EE0B}"/>
              </a:ext>
            </a:extLst>
          </p:cNvPr>
          <p:cNvCxnSpPr/>
          <p:nvPr/>
        </p:nvCxnSpPr>
        <p:spPr>
          <a:xfrm>
            <a:off x="6390426" y="3979674"/>
            <a:ext cx="0" cy="1140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913784-6752-4F7A-952B-71A3B9125CAF}"/>
              </a:ext>
            </a:extLst>
          </p:cNvPr>
          <p:cNvSpPr txBox="1"/>
          <p:nvPr/>
        </p:nvSpPr>
        <p:spPr>
          <a:xfrm>
            <a:off x="5789692" y="5025842"/>
            <a:ext cx="3700178" cy="1568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Check authorization</a:t>
            </a:r>
          </a:p>
          <a:p>
            <a:r>
              <a:rPr lang="en-US" sz="2399" dirty="0"/>
              <a:t>Accept special payloads json</a:t>
            </a:r>
          </a:p>
          <a:p>
            <a:r>
              <a:rPr lang="en-US" sz="2399" dirty="0"/>
              <a:t>Add security</a:t>
            </a:r>
          </a:p>
          <a:p>
            <a:r>
              <a:rPr lang="en-US" sz="2399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648072-8093-4791-96EE-271097AC949A}"/>
              </a:ext>
            </a:extLst>
          </p:cNvPr>
          <p:cNvSpPr/>
          <p:nvPr/>
        </p:nvSpPr>
        <p:spPr>
          <a:xfrm>
            <a:off x="430073" y="4310960"/>
            <a:ext cx="4026720" cy="4614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9" dirty="0"/>
              <a:t>https://yeoman.io/generators/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B6E085-24EC-475E-ADEF-5DD54745D5AB}"/>
              </a:ext>
            </a:extLst>
          </p:cNvPr>
          <p:cNvSpPr txBox="1"/>
          <p:nvPr/>
        </p:nvSpPr>
        <p:spPr>
          <a:xfrm>
            <a:off x="228540" y="4824185"/>
            <a:ext cx="4760170" cy="119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Exercise: Deploy our Node JS app to CF by adding </a:t>
            </a:r>
            <a:r>
              <a:rPr lang="en-US" sz="2399" dirty="0" err="1"/>
              <a:t>manifest.yml</a:t>
            </a:r>
            <a:r>
              <a:rPr lang="en-US" sz="2399" dirty="0"/>
              <a:t> and test the entire app</a:t>
            </a:r>
          </a:p>
        </p:txBody>
      </p:sp>
    </p:spTree>
    <p:extLst>
      <p:ext uri="{BB962C8B-B14F-4D97-AF65-F5344CB8AC3E}">
        <p14:creationId xmlns:p14="http://schemas.microsoft.com/office/powerpoint/2010/main" val="3593756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34172" y="2924944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01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01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3633" y="1199320"/>
            <a:ext cx="11101595" cy="439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Introduction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Introduction to this course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Development Tools – Eclipse and ADT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Business Application Studio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VS Code</a:t>
            </a:r>
          </a:p>
          <a:p>
            <a:r>
              <a:rPr lang="en-US" sz="1999" dirty="0">
                <a:solidFill>
                  <a:schemeClr val="bg1"/>
                </a:solidFill>
              </a:rPr>
              <a:t>-- break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Introduction to Java Script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What is Node JS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Writing JS Code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Initialize Node project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NPM – Node Package Manager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Sequence Diagram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Accessing Global Node Modules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392041183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735" y="332657"/>
            <a:ext cx="10741943" cy="605500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75542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23465285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rporate Finance – Investments and Financing – Finance In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8" y="0"/>
            <a:ext cx="122150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116"/>
          <p:cNvSpPr/>
          <p:nvPr/>
        </p:nvSpPr>
        <p:spPr>
          <a:xfrm>
            <a:off x="-26267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6" name="Rectangle 1">
            <a:extLst>
              <a:ext uri="{FF2B5EF4-FFF2-40B4-BE49-F238E27FC236}">
                <a16:creationId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5906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Rectangle 4">
            <a:extLst>
              <a:ext uri="{FF2B5EF4-FFF2-40B4-BE49-F238E27FC236}">
                <a16:creationId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-10623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1179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35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27384"/>
            <a:ext cx="12187920" cy="6885384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1D57074-46F5-45B1-B935-ACC0760C5400}"/>
              </a:ext>
            </a:extLst>
          </p:cNvPr>
          <p:cNvGrpSpPr/>
          <p:nvPr/>
        </p:nvGrpSpPr>
        <p:grpSpPr>
          <a:xfrm>
            <a:off x="2509717" y="4869160"/>
            <a:ext cx="7169391" cy="1819708"/>
            <a:chOff x="2671295" y="4125921"/>
            <a:chExt cx="7169391" cy="1819708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2ADCC34C-5079-4AB9-A728-303F7F62970F}"/>
                </a:ext>
              </a:extLst>
            </p:cNvPr>
            <p:cNvGrpSpPr/>
            <p:nvPr/>
          </p:nvGrpSpPr>
          <p:grpSpPr>
            <a:xfrm>
              <a:off x="2671295" y="4125921"/>
              <a:ext cx="1696769" cy="1646684"/>
              <a:chOff x="4763" y="4763"/>
              <a:chExt cx="4410075" cy="42799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53" name="Freeform 45">
                <a:extLst>
                  <a:ext uri="{FF2B5EF4-FFF2-40B4-BE49-F238E27FC236}">
                    <a16:creationId xmlns:a16="http://schemas.microsoft.com/office/drawing/2014/main" id="{C876B178-E1CA-4614-A48B-7A86A65ED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425" y="2690813"/>
                <a:ext cx="1141413" cy="1593850"/>
              </a:xfrm>
              <a:custGeom>
                <a:avLst/>
                <a:gdLst>
                  <a:gd name="T0" fmla="*/ 530 w 530"/>
                  <a:gd name="T1" fmla="*/ 18 h 742"/>
                  <a:gd name="T2" fmla="*/ 530 w 530"/>
                  <a:gd name="T3" fmla="*/ 707 h 742"/>
                  <a:gd name="T4" fmla="*/ 495 w 530"/>
                  <a:gd name="T5" fmla="*/ 742 h 742"/>
                  <a:gd name="T6" fmla="*/ 0 w 530"/>
                  <a:gd name="T7" fmla="*/ 742 h 742"/>
                  <a:gd name="T8" fmla="*/ 0 w 530"/>
                  <a:gd name="T9" fmla="*/ 0 h 742"/>
                  <a:gd name="T10" fmla="*/ 71 w 530"/>
                  <a:gd name="T11" fmla="*/ 0 h 742"/>
                  <a:gd name="T12" fmla="*/ 71 w 530"/>
                  <a:gd name="T13" fmla="*/ 18 h 742"/>
                  <a:gd name="T14" fmla="*/ 87 w 530"/>
                  <a:gd name="T15" fmla="*/ 0 h 742"/>
                  <a:gd name="T16" fmla="*/ 514 w 530"/>
                  <a:gd name="T17" fmla="*/ 0 h 742"/>
                  <a:gd name="T18" fmla="*/ 530 w 530"/>
                  <a:gd name="T19" fmla="*/ 18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0" h="742">
                    <a:moveTo>
                      <a:pt x="530" y="18"/>
                    </a:moveTo>
                    <a:cubicBezTo>
                      <a:pt x="530" y="707"/>
                      <a:pt x="530" y="707"/>
                      <a:pt x="530" y="707"/>
                    </a:cubicBezTo>
                    <a:cubicBezTo>
                      <a:pt x="530" y="726"/>
                      <a:pt x="514" y="742"/>
                      <a:pt x="495" y="742"/>
                    </a:cubicBezTo>
                    <a:cubicBezTo>
                      <a:pt x="0" y="742"/>
                      <a:pt x="0" y="742"/>
                      <a:pt x="0" y="7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14" y="0"/>
                      <a:pt x="514" y="0"/>
                      <a:pt x="514" y="0"/>
                    </a:cubicBezTo>
                    <a:lnTo>
                      <a:pt x="530" y="1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Freeform 46">
                <a:extLst>
                  <a:ext uri="{FF2B5EF4-FFF2-40B4-BE49-F238E27FC236}">
                    <a16:creationId xmlns:a16="http://schemas.microsoft.com/office/drawing/2014/main" id="{A936B0EE-FEA8-427F-850C-26B76F3EB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588" y="833438"/>
                <a:ext cx="152400" cy="608013"/>
              </a:xfrm>
              <a:custGeom>
                <a:avLst/>
                <a:gdLst>
                  <a:gd name="T0" fmla="*/ 36 w 71"/>
                  <a:gd name="T1" fmla="*/ 283 h 283"/>
                  <a:gd name="T2" fmla="*/ 0 w 71"/>
                  <a:gd name="T3" fmla="*/ 248 h 283"/>
                  <a:gd name="T4" fmla="*/ 0 w 71"/>
                  <a:gd name="T5" fmla="*/ 36 h 283"/>
                  <a:gd name="T6" fmla="*/ 36 w 71"/>
                  <a:gd name="T7" fmla="*/ 0 h 283"/>
                  <a:gd name="T8" fmla="*/ 71 w 71"/>
                  <a:gd name="T9" fmla="*/ 36 h 283"/>
                  <a:gd name="T10" fmla="*/ 71 w 71"/>
                  <a:gd name="T11" fmla="*/ 248 h 283"/>
                  <a:gd name="T12" fmla="*/ 36 w 71"/>
                  <a:gd name="T13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283">
                    <a:moveTo>
                      <a:pt x="36" y="283"/>
                    </a:moveTo>
                    <a:cubicBezTo>
                      <a:pt x="16" y="283"/>
                      <a:pt x="0" y="267"/>
                      <a:pt x="0" y="24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248"/>
                      <a:pt x="71" y="248"/>
                      <a:pt x="71" y="248"/>
                    </a:cubicBezTo>
                    <a:cubicBezTo>
                      <a:pt x="71" y="267"/>
                      <a:pt x="55" y="283"/>
                      <a:pt x="36" y="28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Freeform 47">
                <a:extLst>
                  <a:ext uri="{FF2B5EF4-FFF2-40B4-BE49-F238E27FC236}">
                    <a16:creationId xmlns:a16="http://schemas.microsoft.com/office/drawing/2014/main" id="{DF5E4A8D-476D-4DA8-A915-EAF591EBB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13" y="1366838"/>
                <a:ext cx="768350" cy="377825"/>
              </a:xfrm>
              <a:custGeom>
                <a:avLst/>
                <a:gdLst>
                  <a:gd name="T0" fmla="*/ 357 w 357"/>
                  <a:gd name="T1" fmla="*/ 176 h 176"/>
                  <a:gd name="T2" fmla="*/ 0 w 357"/>
                  <a:gd name="T3" fmla="*/ 176 h 176"/>
                  <a:gd name="T4" fmla="*/ 179 w 357"/>
                  <a:gd name="T5" fmla="*/ 0 h 176"/>
                  <a:gd name="T6" fmla="*/ 357 w 357"/>
                  <a:gd name="T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176">
                    <a:moveTo>
                      <a:pt x="357" y="176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5" y="80"/>
                      <a:pt x="82" y="3"/>
                      <a:pt x="179" y="0"/>
                    </a:cubicBezTo>
                    <a:cubicBezTo>
                      <a:pt x="275" y="3"/>
                      <a:pt x="352" y="80"/>
                      <a:pt x="357" y="17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Freeform 48">
                <a:extLst>
                  <a:ext uri="{FF2B5EF4-FFF2-40B4-BE49-F238E27FC236}">
                    <a16:creationId xmlns:a16="http://schemas.microsoft.com/office/drawing/2014/main" id="{5901EBAB-6D2A-4A00-96B3-D848158D2E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63" y="1858963"/>
                <a:ext cx="531813" cy="454025"/>
              </a:xfrm>
              <a:custGeom>
                <a:avLst/>
                <a:gdLst>
                  <a:gd name="T0" fmla="*/ 36 w 247"/>
                  <a:gd name="T1" fmla="*/ 0 h 212"/>
                  <a:gd name="T2" fmla="*/ 212 w 247"/>
                  <a:gd name="T3" fmla="*/ 0 h 212"/>
                  <a:gd name="T4" fmla="*/ 247 w 247"/>
                  <a:gd name="T5" fmla="*/ 35 h 212"/>
                  <a:gd name="T6" fmla="*/ 247 w 247"/>
                  <a:gd name="T7" fmla="*/ 212 h 212"/>
                  <a:gd name="T8" fmla="*/ 0 w 247"/>
                  <a:gd name="T9" fmla="*/ 212 h 212"/>
                  <a:gd name="T10" fmla="*/ 0 w 247"/>
                  <a:gd name="T11" fmla="*/ 35 h 212"/>
                  <a:gd name="T12" fmla="*/ 36 w 247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" h="212">
                    <a:moveTo>
                      <a:pt x="36" y="0"/>
                    </a:moveTo>
                    <a:cubicBezTo>
                      <a:pt x="212" y="0"/>
                      <a:pt x="212" y="0"/>
                      <a:pt x="212" y="0"/>
                    </a:cubicBezTo>
                    <a:cubicBezTo>
                      <a:pt x="232" y="0"/>
                      <a:pt x="247" y="16"/>
                      <a:pt x="247" y="35"/>
                    </a:cubicBezTo>
                    <a:cubicBezTo>
                      <a:pt x="247" y="212"/>
                      <a:pt x="247" y="212"/>
                      <a:pt x="247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Freeform 49">
                <a:extLst>
                  <a:ext uri="{FF2B5EF4-FFF2-40B4-BE49-F238E27FC236}">
                    <a16:creationId xmlns:a16="http://schemas.microsoft.com/office/drawing/2014/main" id="{EDF276B5-1202-4C01-A77C-5A6FA88762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42900"/>
                <a:ext cx="608013" cy="831850"/>
              </a:xfrm>
              <a:custGeom>
                <a:avLst/>
                <a:gdLst>
                  <a:gd name="T0" fmla="*/ 35 w 282"/>
                  <a:gd name="T1" fmla="*/ 0 h 388"/>
                  <a:gd name="T2" fmla="*/ 247 w 282"/>
                  <a:gd name="T3" fmla="*/ 0 h 388"/>
                  <a:gd name="T4" fmla="*/ 282 w 282"/>
                  <a:gd name="T5" fmla="*/ 35 h 388"/>
                  <a:gd name="T6" fmla="*/ 282 w 282"/>
                  <a:gd name="T7" fmla="*/ 353 h 388"/>
                  <a:gd name="T8" fmla="*/ 247 w 282"/>
                  <a:gd name="T9" fmla="*/ 388 h 388"/>
                  <a:gd name="T10" fmla="*/ 35 w 282"/>
                  <a:gd name="T11" fmla="*/ 388 h 388"/>
                  <a:gd name="T12" fmla="*/ 0 w 282"/>
                  <a:gd name="T13" fmla="*/ 353 h 388"/>
                  <a:gd name="T14" fmla="*/ 0 w 282"/>
                  <a:gd name="T15" fmla="*/ 35 h 388"/>
                  <a:gd name="T16" fmla="*/ 35 w 282"/>
                  <a:gd name="T17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2" h="388">
                    <a:moveTo>
                      <a:pt x="35" y="0"/>
                    </a:moveTo>
                    <a:cubicBezTo>
                      <a:pt x="247" y="0"/>
                      <a:pt x="247" y="0"/>
                      <a:pt x="247" y="0"/>
                    </a:cubicBezTo>
                    <a:cubicBezTo>
                      <a:pt x="266" y="0"/>
                      <a:pt x="282" y="16"/>
                      <a:pt x="282" y="35"/>
                    </a:cubicBezTo>
                    <a:cubicBezTo>
                      <a:pt x="282" y="353"/>
                      <a:pt x="282" y="353"/>
                      <a:pt x="282" y="353"/>
                    </a:cubicBezTo>
                    <a:cubicBezTo>
                      <a:pt x="282" y="372"/>
                      <a:pt x="266" y="388"/>
                      <a:pt x="247" y="388"/>
                    </a:cubicBezTo>
                    <a:cubicBezTo>
                      <a:pt x="35" y="388"/>
                      <a:pt x="35" y="388"/>
                      <a:pt x="35" y="388"/>
                    </a:cubicBezTo>
                    <a:cubicBezTo>
                      <a:pt x="15" y="388"/>
                      <a:pt x="0" y="372"/>
                      <a:pt x="0" y="35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Freeform 50">
                <a:extLst>
                  <a:ext uri="{FF2B5EF4-FFF2-40B4-BE49-F238E27FC236}">
                    <a16:creationId xmlns:a16="http://schemas.microsoft.com/office/drawing/2014/main" id="{F29DA9CE-B328-4320-933C-3404C4146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3013" y="1100138"/>
                <a:ext cx="760413" cy="1212850"/>
              </a:xfrm>
              <a:custGeom>
                <a:avLst/>
                <a:gdLst>
                  <a:gd name="T0" fmla="*/ 36 w 353"/>
                  <a:gd name="T1" fmla="*/ 0 h 565"/>
                  <a:gd name="T2" fmla="*/ 318 w 353"/>
                  <a:gd name="T3" fmla="*/ 0 h 565"/>
                  <a:gd name="T4" fmla="*/ 353 w 353"/>
                  <a:gd name="T5" fmla="*/ 35 h 565"/>
                  <a:gd name="T6" fmla="*/ 353 w 353"/>
                  <a:gd name="T7" fmla="*/ 530 h 565"/>
                  <a:gd name="T8" fmla="*/ 318 w 353"/>
                  <a:gd name="T9" fmla="*/ 565 h 565"/>
                  <a:gd name="T10" fmla="*/ 36 w 353"/>
                  <a:gd name="T11" fmla="*/ 565 h 565"/>
                  <a:gd name="T12" fmla="*/ 0 w 353"/>
                  <a:gd name="T13" fmla="*/ 530 h 565"/>
                  <a:gd name="T14" fmla="*/ 0 w 353"/>
                  <a:gd name="T15" fmla="*/ 35 h 565"/>
                  <a:gd name="T16" fmla="*/ 36 w 353"/>
                  <a:gd name="T17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565">
                    <a:moveTo>
                      <a:pt x="36" y="0"/>
                    </a:moveTo>
                    <a:cubicBezTo>
                      <a:pt x="318" y="0"/>
                      <a:pt x="318" y="0"/>
                      <a:pt x="318" y="0"/>
                    </a:cubicBezTo>
                    <a:cubicBezTo>
                      <a:pt x="338" y="0"/>
                      <a:pt x="353" y="16"/>
                      <a:pt x="353" y="35"/>
                    </a:cubicBezTo>
                    <a:cubicBezTo>
                      <a:pt x="353" y="530"/>
                      <a:pt x="353" y="530"/>
                      <a:pt x="353" y="530"/>
                    </a:cubicBezTo>
                    <a:cubicBezTo>
                      <a:pt x="353" y="549"/>
                      <a:pt x="338" y="565"/>
                      <a:pt x="318" y="565"/>
                    </a:cubicBezTo>
                    <a:cubicBezTo>
                      <a:pt x="36" y="565"/>
                      <a:pt x="36" y="565"/>
                      <a:pt x="36" y="565"/>
                    </a:cubicBezTo>
                    <a:cubicBezTo>
                      <a:pt x="16" y="565"/>
                      <a:pt x="0" y="549"/>
                      <a:pt x="0" y="5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9" name="Freeform 51">
                <a:extLst>
                  <a:ext uri="{FF2B5EF4-FFF2-40B4-BE49-F238E27FC236}">
                    <a16:creationId xmlns:a16="http://schemas.microsoft.com/office/drawing/2014/main" id="{2E1947A2-55B1-40E8-B758-30D462227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2160588"/>
                <a:ext cx="1444625" cy="2124075"/>
              </a:xfrm>
              <a:custGeom>
                <a:avLst/>
                <a:gdLst>
                  <a:gd name="T0" fmla="*/ 35 w 671"/>
                  <a:gd name="T1" fmla="*/ 0 h 989"/>
                  <a:gd name="T2" fmla="*/ 671 w 671"/>
                  <a:gd name="T3" fmla="*/ 0 h 989"/>
                  <a:gd name="T4" fmla="*/ 671 w 671"/>
                  <a:gd name="T5" fmla="*/ 989 h 989"/>
                  <a:gd name="T6" fmla="*/ 35 w 671"/>
                  <a:gd name="T7" fmla="*/ 989 h 989"/>
                  <a:gd name="T8" fmla="*/ 0 w 671"/>
                  <a:gd name="T9" fmla="*/ 954 h 989"/>
                  <a:gd name="T10" fmla="*/ 0 w 671"/>
                  <a:gd name="T11" fmla="*/ 36 h 989"/>
                  <a:gd name="T12" fmla="*/ 35 w 671"/>
                  <a:gd name="T13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1" h="989">
                    <a:moveTo>
                      <a:pt x="35" y="0"/>
                    </a:moveTo>
                    <a:cubicBezTo>
                      <a:pt x="671" y="0"/>
                      <a:pt x="671" y="0"/>
                      <a:pt x="671" y="0"/>
                    </a:cubicBezTo>
                    <a:cubicBezTo>
                      <a:pt x="671" y="989"/>
                      <a:pt x="671" y="989"/>
                      <a:pt x="671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6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Freeform 52">
                <a:extLst>
                  <a:ext uri="{FF2B5EF4-FFF2-40B4-BE49-F238E27FC236}">
                    <a16:creationId xmlns:a16="http://schemas.microsoft.com/office/drawing/2014/main" id="{734D50F0-3AF2-419C-92A9-ED5617D49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175" y="1704975"/>
                <a:ext cx="912813" cy="2579688"/>
              </a:xfrm>
              <a:custGeom>
                <a:avLst/>
                <a:gdLst>
                  <a:gd name="T0" fmla="*/ 391 w 424"/>
                  <a:gd name="T1" fmla="*/ 1201 h 1201"/>
                  <a:gd name="T2" fmla="*/ 423 w 424"/>
                  <a:gd name="T3" fmla="*/ 1166 h 1201"/>
                  <a:gd name="T4" fmla="*/ 423 w 424"/>
                  <a:gd name="T5" fmla="*/ 36 h 1201"/>
                  <a:gd name="T6" fmla="*/ 388 w 424"/>
                  <a:gd name="T7" fmla="*/ 0 h 1201"/>
                  <a:gd name="T8" fmla="*/ 35 w 424"/>
                  <a:gd name="T9" fmla="*/ 0 h 1201"/>
                  <a:gd name="T10" fmla="*/ 0 w 424"/>
                  <a:gd name="T11" fmla="*/ 36 h 1201"/>
                  <a:gd name="T12" fmla="*/ 0 w 424"/>
                  <a:gd name="T13" fmla="*/ 1201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1201">
                    <a:moveTo>
                      <a:pt x="391" y="1201"/>
                    </a:moveTo>
                    <a:cubicBezTo>
                      <a:pt x="410" y="1200"/>
                      <a:pt x="424" y="1184"/>
                      <a:pt x="423" y="1166"/>
                    </a:cubicBezTo>
                    <a:cubicBezTo>
                      <a:pt x="423" y="36"/>
                      <a:pt x="423" y="36"/>
                      <a:pt x="423" y="36"/>
                    </a:cubicBezTo>
                    <a:cubicBezTo>
                      <a:pt x="423" y="16"/>
                      <a:pt x="408" y="0"/>
                      <a:pt x="38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5" y="0"/>
                      <a:pt x="0" y="16"/>
                      <a:pt x="0" y="36"/>
                    </a:cubicBezTo>
                    <a:cubicBezTo>
                      <a:pt x="0" y="1201"/>
                      <a:pt x="0" y="1201"/>
                      <a:pt x="0" y="1201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Freeform 53">
                <a:extLst>
                  <a:ext uri="{FF2B5EF4-FFF2-40B4-BE49-F238E27FC236}">
                    <a16:creationId xmlns:a16="http://schemas.microsoft.com/office/drawing/2014/main" id="{C16B3D9E-B83A-487A-8E54-EACFFEACA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2160588"/>
                <a:ext cx="1063625" cy="2124075"/>
              </a:xfrm>
              <a:custGeom>
                <a:avLst/>
                <a:gdLst>
                  <a:gd name="T0" fmla="*/ 494 w 494"/>
                  <a:gd name="T1" fmla="*/ 36 h 989"/>
                  <a:gd name="T2" fmla="*/ 494 w 494"/>
                  <a:gd name="T3" fmla="*/ 989 h 989"/>
                  <a:gd name="T4" fmla="*/ 35 w 494"/>
                  <a:gd name="T5" fmla="*/ 989 h 989"/>
                  <a:gd name="T6" fmla="*/ 0 w 494"/>
                  <a:gd name="T7" fmla="*/ 954 h 989"/>
                  <a:gd name="T8" fmla="*/ 0 w 494"/>
                  <a:gd name="T9" fmla="*/ 36 h 989"/>
                  <a:gd name="T10" fmla="*/ 35 w 494"/>
                  <a:gd name="T11" fmla="*/ 0 h 989"/>
                  <a:gd name="T12" fmla="*/ 459 w 494"/>
                  <a:gd name="T13" fmla="*/ 0 h 989"/>
                  <a:gd name="T14" fmla="*/ 494 w 494"/>
                  <a:gd name="T15" fmla="*/ 36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4" h="989">
                    <a:moveTo>
                      <a:pt x="494" y="36"/>
                    </a:moveTo>
                    <a:cubicBezTo>
                      <a:pt x="494" y="989"/>
                      <a:pt x="494" y="989"/>
                      <a:pt x="494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5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78" y="0"/>
                      <a:pt x="494" y="16"/>
                      <a:pt x="494" y="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Freeform 54">
                <a:extLst>
                  <a:ext uri="{FF2B5EF4-FFF2-40B4-BE49-F238E27FC236}">
                    <a16:creationId xmlns:a16="http://schemas.microsoft.com/office/drawing/2014/main" id="{D79BBF97-AF92-486D-8514-CE01F2057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463" y="4763"/>
                <a:ext cx="677863" cy="412750"/>
              </a:xfrm>
              <a:custGeom>
                <a:avLst/>
                <a:gdLst>
                  <a:gd name="T0" fmla="*/ 135 w 315"/>
                  <a:gd name="T1" fmla="*/ 12 h 192"/>
                  <a:gd name="T2" fmla="*/ 5 w 315"/>
                  <a:gd name="T3" fmla="*/ 163 h 192"/>
                  <a:gd name="T4" fmla="*/ 3 w 315"/>
                  <a:gd name="T5" fmla="*/ 182 h 192"/>
                  <a:gd name="T6" fmla="*/ 19 w 315"/>
                  <a:gd name="T7" fmla="*/ 192 h 192"/>
                  <a:gd name="T8" fmla="*/ 296 w 315"/>
                  <a:gd name="T9" fmla="*/ 192 h 192"/>
                  <a:gd name="T10" fmla="*/ 312 w 315"/>
                  <a:gd name="T11" fmla="*/ 182 h 192"/>
                  <a:gd name="T12" fmla="*/ 310 w 315"/>
                  <a:gd name="T13" fmla="*/ 163 h 192"/>
                  <a:gd name="T14" fmla="*/ 189 w 315"/>
                  <a:gd name="T15" fmla="*/ 13 h 192"/>
                  <a:gd name="T16" fmla="*/ 162 w 315"/>
                  <a:gd name="T17" fmla="*/ 0 h 192"/>
                  <a:gd name="T18" fmla="*/ 135 w 315"/>
                  <a:gd name="T19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5" h="192">
                    <a:moveTo>
                      <a:pt x="135" y="12"/>
                    </a:moveTo>
                    <a:cubicBezTo>
                      <a:pt x="5" y="163"/>
                      <a:pt x="5" y="163"/>
                      <a:pt x="5" y="163"/>
                    </a:cubicBezTo>
                    <a:cubicBezTo>
                      <a:pt x="1" y="168"/>
                      <a:pt x="0" y="176"/>
                      <a:pt x="3" y="182"/>
                    </a:cubicBezTo>
                    <a:cubicBezTo>
                      <a:pt x="6" y="188"/>
                      <a:pt x="12" y="192"/>
                      <a:pt x="19" y="192"/>
                    </a:cubicBezTo>
                    <a:cubicBezTo>
                      <a:pt x="296" y="192"/>
                      <a:pt x="296" y="192"/>
                      <a:pt x="296" y="192"/>
                    </a:cubicBezTo>
                    <a:cubicBezTo>
                      <a:pt x="303" y="192"/>
                      <a:pt x="309" y="188"/>
                      <a:pt x="312" y="182"/>
                    </a:cubicBezTo>
                    <a:cubicBezTo>
                      <a:pt x="315" y="176"/>
                      <a:pt x="314" y="169"/>
                      <a:pt x="310" y="163"/>
                    </a:cubicBezTo>
                    <a:cubicBezTo>
                      <a:pt x="189" y="13"/>
                      <a:pt x="189" y="13"/>
                      <a:pt x="189" y="13"/>
                    </a:cubicBezTo>
                    <a:cubicBezTo>
                      <a:pt x="183" y="5"/>
                      <a:pt x="173" y="0"/>
                      <a:pt x="162" y="0"/>
                    </a:cubicBezTo>
                    <a:cubicBezTo>
                      <a:pt x="152" y="0"/>
                      <a:pt x="142" y="4"/>
                      <a:pt x="135" y="1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Freeform 55">
                <a:extLst>
                  <a:ext uri="{FF2B5EF4-FFF2-40B4-BE49-F238E27FC236}">
                    <a16:creationId xmlns:a16="http://schemas.microsoft.com/office/drawing/2014/main" id="{DAE68D75-1734-493C-A2D9-2E5F2BDE0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5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Freeform 56">
                <a:extLst>
                  <a:ext uri="{FF2B5EF4-FFF2-40B4-BE49-F238E27FC236}">
                    <a16:creationId xmlns:a16="http://schemas.microsoft.com/office/drawing/2014/main" id="{BB78F548-9E76-4C2B-ABF9-9CADA0254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6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Freeform 57">
                <a:extLst>
                  <a:ext uri="{FF2B5EF4-FFF2-40B4-BE49-F238E27FC236}">
                    <a16:creationId xmlns:a16="http://schemas.microsoft.com/office/drawing/2014/main" id="{A2F1F2FE-5554-4F50-800A-FD68B2F72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Freeform 58">
                <a:extLst>
                  <a:ext uri="{FF2B5EF4-FFF2-40B4-BE49-F238E27FC236}">
                    <a16:creationId xmlns:a16="http://schemas.microsoft.com/office/drawing/2014/main" id="{2DF0BB15-C98C-4AA8-8CA4-6C0277353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Freeform 59">
                <a:extLst>
                  <a:ext uri="{FF2B5EF4-FFF2-40B4-BE49-F238E27FC236}">
                    <a16:creationId xmlns:a16="http://schemas.microsoft.com/office/drawing/2014/main" id="{EE60964F-B5B5-4F96-973D-102C0B2B7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Freeform 60">
                <a:extLst>
                  <a:ext uri="{FF2B5EF4-FFF2-40B4-BE49-F238E27FC236}">
                    <a16:creationId xmlns:a16="http://schemas.microsoft.com/office/drawing/2014/main" id="{E5B50DB9-F2F4-484E-AABB-4522A2082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Freeform 61">
                <a:extLst>
                  <a:ext uri="{FF2B5EF4-FFF2-40B4-BE49-F238E27FC236}">
                    <a16:creationId xmlns:a16="http://schemas.microsoft.com/office/drawing/2014/main" id="{8676B9B8-141E-4216-B1D3-36E4741E2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Freeform 62">
                <a:extLst>
                  <a:ext uri="{FF2B5EF4-FFF2-40B4-BE49-F238E27FC236}">
                    <a16:creationId xmlns:a16="http://schemas.microsoft.com/office/drawing/2014/main" id="{002850B2-BA1F-4C32-9F9A-C4B9F8E54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Freeform 63">
                <a:extLst>
                  <a:ext uri="{FF2B5EF4-FFF2-40B4-BE49-F238E27FC236}">
                    <a16:creationId xmlns:a16="http://schemas.microsoft.com/office/drawing/2014/main" id="{A58B6B84-E501-4DF7-A81A-D6728BB75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Freeform 64">
                <a:extLst>
                  <a:ext uri="{FF2B5EF4-FFF2-40B4-BE49-F238E27FC236}">
                    <a16:creationId xmlns:a16="http://schemas.microsoft.com/office/drawing/2014/main" id="{003E4711-3EFB-4677-82DB-8F26DFA33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Freeform 65">
                <a:extLst>
                  <a:ext uri="{FF2B5EF4-FFF2-40B4-BE49-F238E27FC236}">
                    <a16:creationId xmlns:a16="http://schemas.microsoft.com/office/drawing/2014/main" id="{54EDBF45-9B95-4F97-85C9-CFCBF0F55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Freeform 66">
                <a:extLst>
                  <a:ext uri="{FF2B5EF4-FFF2-40B4-BE49-F238E27FC236}">
                    <a16:creationId xmlns:a16="http://schemas.microsoft.com/office/drawing/2014/main" id="{001C1134-072F-44D2-8B62-8F213B3EA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163036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Freeform 67">
                <a:extLst>
                  <a:ext uri="{FF2B5EF4-FFF2-40B4-BE49-F238E27FC236}">
                    <a16:creationId xmlns:a16="http://schemas.microsoft.com/office/drawing/2014/main" id="{665703C5-E921-4704-B9AB-88893A8A8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991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Freeform 68">
                <a:extLst>
                  <a:ext uri="{FF2B5EF4-FFF2-40B4-BE49-F238E27FC236}">
                    <a16:creationId xmlns:a16="http://schemas.microsoft.com/office/drawing/2014/main" id="{42FB399A-662E-40A5-9FD0-2E62D77D7A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389188"/>
                <a:ext cx="153988" cy="301625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6 h 141"/>
                  <a:gd name="T6" fmla="*/ 36 w 71"/>
                  <a:gd name="T7" fmla="*/ 0 h 141"/>
                  <a:gd name="T8" fmla="*/ 71 w 71"/>
                  <a:gd name="T9" fmla="*/ 36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Freeform 69">
                <a:extLst>
                  <a:ext uri="{FF2B5EF4-FFF2-40B4-BE49-F238E27FC236}">
                    <a16:creationId xmlns:a16="http://schemas.microsoft.com/office/drawing/2014/main" id="{6293E8DB-63C0-446E-90CA-9CCC012D6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Freeform 70">
                <a:extLst>
                  <a:ext uri="{FF2B5EF4-FFF2-40B4-BE49-F238E27FC236}">
                    <a16:creationId xmlns:a16="http://schemas.microsoft.com/office/drawing/2014/main" id="{2C797C2A-960D-473C-B7EE-BFBF5068B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843213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Freeform 71">
                <a:extLst>
                  <a:ext uri="{FF2B5EF4-FFF2-40B4-BE49-F238E27FC236}">
                    <a16:creationId xmlns:a16="http://schemas.microsoft.com/office/drawing/2014/main" id="{C9A3E86E-E9A9-4154-AA6C-2908FE096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Freeform 72">
                <a:extLst>
                  <a:ext uri="{FF2B5EF4-FFF2-40B4-BE49-F238E27FC236}">
                    <a16:creationId xmlns:a16="http://schemas.microsoft.com/office/drawing/2014/main" id="{6CDCC290-C972-4118-B7D1-1104F17FD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3298825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Freeform 73">
                <a:extLst>
                  <a:ext uri="{FF2B5EF4-FFF2-40B4-BE49-F238E27FC236}">
                    <a16:creationId xmlns:a16="http://schemas.microsoft.com/office/drawing/2014/main" id="{F31E1618-B843-41E0-8514-9D33665624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613" y="3829050"/>
                <a:ext cx="303213" cy="455613"/>
              </a:xfrm>
              <a:custGeom>
                <a:avLst/>
                <a:gdLst>
                  <a:gd name="T0" fmla="*/ 35 w 141"/>
                  <a:gd name="T1" fmla="*/ 0 h 212"/>
                  <a:gd name="T2" fmla="*/ 106 w 141"/>
                  <a:gd name="T3" fmla="*/ 0 h 212"/>
                  <a:gd name="T4" fmla="*/ 141 w 141"/>
                  <a:gd name="T5" fmla="*/ 35 h 212"/>
                  <a:gd name="T6" fmla="*/ 141 w 141"/>
                  <a:gd name="T7" fmla="*/ 212 h 212"/>
                  <a:gd name="T8" fmla="*/ 0 w 141"/>
                  <a:gd name="T9" fmla="*/ 212 h 212"/>
                  <a:gd name="T10" fmla="*/ 0 w 141"/>
                  <a:gd name="T11" fmla="*/ 35 h 212"/>
                  <a:gd name="T12" fmla="*/ 35 w 141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12">
                    <a:moveTo>
                      <a:pt x="35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26" y="0"/>
                      <a:pt x="141" y="16"/>
                      <a:pt x="141" y="35"/>
                    </a:cubicBezTo>
                    <a:cubicBezTo>
                      <a:pt x="141" y="212"/>
                      <a:pt x="141" y="212"/>
                      <a:pt x="141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Freeform 74">
                <a:extLst>
                  <a:ext uri="{FF2B5EF4-FFF2-40B4-BE49-F238E27FC236}">
                    <a16:creationId xmlns:a16="http://schemas.microsoft.com/office/drawing/2014/main" id="{F8BE74C5-1F2F-45CC-A0F0-F4727CB3B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2919413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6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6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6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Freeform 75">
                <a:extLst>
                  <a:ext uri="{FF2B5EF4-FFF2-40B4-BE49-F238E27FC236}">
                    <a16:creationId xmlns:a16="http://schemas.microsoft.com/office/drawing/2014/main" id="{2782A147-B683-4387-BE0D-0C4CA1D56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224213"/>
                <a:ext cx="228600" cy="149225"/>
              </a:xfrm>
              <a:custGeom>
                <a:avLst/>
                <a:gdLst>
                  <a:gd name="T0" fmla="*/ 71 w 106"/>
                  <a:gd name="T1" fmla="*/ 70 h 70"/>
                  <a:gd name="T2" fmla="*/ 35 w 106"/>
                  <a:gd name="T3" fmla="*/ 70 h 70"/>
                  <a:gd name="T4" fmla="*/ 0 w 106"/>
                  <a:gd name="T5" fmla="*/ 35 h 70"/>
                  <a:gd name="T6" fmla="*/ 35 w 106"/>
                  <a:gd name="T7" fmla="*/ 0 h 70"/>
                  <a:gd name="T8" fmla="*/ 71 w 106"/>
                  <a:gd name="T9" fmla="*/ 0 h 70"/>
                  <a:gd name="T10" fmla="*/ 106 w 106"/>
                  <a:gd name="T11" fmla="*/ 35 h 70"/>
                  <a:gd name="T12" fmla="*/ 71 w 106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0">
                    <a:moveTo>
                      <a:pt x="71" y="70"/>
                    </a:moveTo>
                    <a:cubicBezTo>
                      <a:pt x="35" y="70"/>
                      <a:pt x="35" y="70"/>
                      <a:pt x="35" y="70"/>
                    </a:cubicBezTo>
                    <a:cubicBezTo>
                      <a:pt x="16" y="70"/>
                      <a:pt x="0" y="54"/>
                      <a:pt x="0" y="35"/>
                    </a:cubicBezTo>
                    <a:cubicBezTo>
                      <a:pt x="0" y="15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5"/>
                      <a:pt x="106" y="35"/>
                    </a:cubicBezTo>
                    <a:cubicBezTo>
                      <a:pt x="106" y="54"/>
                      <a:pt x="90" y="70"/>
                      <a:pt x="7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Freeform 76">
                <a:extLst>
                  <a:ext uri="{FF2B5EF4-FFF2-40B4-BE49-F238E27FC236}">
                    <a16:creationId xmlns:a16="http://schemas.microsoft.com/office/drawing/2014/main" id="{0555BAE6-67FE-4A09-ACC8-9B3854451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525838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5" name="Freeform 77">
                <a:extLst>
                  <a:ext uri="{FF2B5EF4-FFF2-40B4-BE49-F238E27FC236}">
                    <a16:creationId xmlns:a16="http://schemas.microsoft.com/office/drawing/2014/main" id="{8F348F79-1CF2-4894-9122-4B830248D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829050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Freeform 78">
                <a:extLst>
                  <a:ext uri="{FF2B5EF4-FFF2-40B4-BE49-F238E27FC236}">
                    <a16:creationId xmlns:a16="http://schemas.microsoft.com/office/drawing/2014/main" id="{D7554A38-CAE4-4B1C-A42C-77AD504F7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995613"/>
                <a:ext cx="373063" cy="150813"/>
              </a:xfrm>
              <a:custGeom>
                <a:avLst/>
                <a:gdLst>
                  <a:gd name="T0" fmla="*/ 138 w 173"/>
                  <a:gd name="T1" fmla="*/ 70 h 70"/>
                  <a:gd name="T2" fmla="*/ 36 w 173"/>
                  <a:gd name="T3" fmla="*/ 70 h 70"/>
                  <a:gd name="T4" fmla="*/ 0 w 173"/>
                  <a:gd name="T5" fmla="*/ 35 h 70"/>
                  <a:gd name="T6" fmla="*/ 36 w 173"/>
                  <a:gd name="T7" fmla="*/ 0 h 70"/>
                  <a:gd name="T8" fmla="*/ 138 w 173"/>
                  <a:gd name="T9" fmla="*/ 0 h 70"/>
                  <a:gd name="T10" fmla="*/ 173 w 173"/>
                  <a:gd name="T11" fmla="*/ 35 h 70"/>
                  <a:gd name="T12" fmla="*/ 138 w 173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0">
                    <a:moveTo>
                      <a:pt x="138" y="70"/>
                    </a:moveTo>
                    <a:cubicBezTo>
                      <a:pt x="36" y="70"/>
                      <a:pt x="36" y="70"/>
                      <a:pt x="36" y="70"/>
                    </a:cubicBezTo>
                    <a:cubicBezTo>
                      <a:pt x="16" y="70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0"/>
                      <a:pt x="13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Freeform 79">
                <a:extLst>
                  <a:ext uri="{FF2B5EF4-FFF2-40B4-BE49-F238E27FC236}">
                    <a16:creationId xmlns:a16="http://schemas.microsoft.com/office/drawing/2014/main" id="{C0772E98-4BE1-4330-B314-53F67257E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69081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Freeform 80">
                <a:extLst>
                  <a:ext uri="{FF2B5EF4-FFF2-40B4-BE49-F238E27FC236}">
                    <a16:creationId xmlns:a16="http://schemas.microsoft.com/office/drawing/2014/main" id="{456C639B-D30F-4069-AFB9-C667D8BC6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38918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Freeform 81">
                <a:extLst>
                  <a:ext uri="{FF2B5EF4-FFF2-40B4-BE49-F238E27FC236}">
                    <a16:creationId xmlns:a16="http://schemas.microsoft.com/office/drawing/2014/main" id="{B9179280-AAB3-476F-AD63-9E2A5E6DB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298825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5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5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Freeform 82">
                <a:extLst>
                  <a:ext uri="{FF2B5EF4-FFF2-40B4-BE49-F238E27FC236}">
                    <a16:creationId xmlns:a16="http://schemas.microsoft.com/office/drawing/2014/main" id="{7517DEEF-C1F4-4438-94D4-3737446FC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60203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Freeform 83">
                <a:extLst>
                  <a:ext uri="{FF2B5EF4-FFF2-40B4-BE49-F238E27FC236}">
                    <a16:creationId xmlns:a16="http://schemas.microsoft.com/office/drawing/2014/main" id="{F580B609-9B50-4155-8CCB-6D8217336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90366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Freeform 84">
                <a:extLst>
                  <a:ext uri="{FF2B5EF4-FFF2-40B4-BE49-F238E27FC236}">
                    <a16:creationId xmlns:a16="http://schemas.microsoft.com/office/drawing/2014/main" id="{83BC2080-36BC-4CF6-A27C-22DF251FA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2914650"/>
                <a:ext cx="155575" cy="157163"/>
              </a:xfrm>
              <a:custGeom>
                <a:avLst/>
                <a:gdLst>
                  <a:gd name="T0" fmla="*/ 36 w 72"/>
                  <a:gd name="T1" fmla="*/ 73 h 73"/>
                  <a:gd name="T2" fmla="*/ 22 w 72"/>
                  <a:gd name="T3" fmla="*/ 70 h 73"/>
                  <a:gd name="T4" fmla="*/ 11 w 72"/>
                  <a:gd name="T5" fmla="*/ 63 h 73"/>
                  <a:gd name="T6" fmla="*/ 0 w 72"/>
                  <a:gd name="T7" fmla="*/ 38 h 73"/>
                  <a:gd name="T8" fmla="*/ 3 w 72"/>
                  <a:gd name="T9" fmla="*/ 24 h 73"/>
                  <a:gd name="T10" fmla="*/ 11 w 72"/>
                  <a:gd name="T11" fmla="*/ 13 h 73"/>
                  <a:gd name="T12" fmla="*/ 61 w 72"/>
                  <a:gd name="T13" fmla="*/ 13 h 73"/>
                  <a:gd name="T14" fmla="*/ 68 w 72"/>
                  <a:gd name="T15" fmla="*/ 24 h 73"/>
                  <a:gd name="T16" fmla="*/ 68 w 72"/>
                  <a:gd name="T17" fmla="*/ 51 h 73"/>
                  <a:gd name="T18" fmla="*/ 61 w 72"/>
                  <a:gd name="T19" fmla="*/ 63 h 73"/>
                  <a:gd name="T20" fmla="*/ 36 w 72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73">
                    <a:moveTo>
                      <a:pt x="36" y="73"/>
                    </a:moveTo>
                    <a:cubicBezTo>
                      <a:pt x="31" y="73"/>
                      <a:pt x="27" y="72"/>
                      <a:pt x="22" y="70"/>
                    </a:cubicBezTo>
                    <a:cubicBezTo>
                      <a:pt x="18" y="68"/>
                      <a:pt x="14" y="66"/>
                      <a:pt x="11" y="63"/>
                    </a:cubicBezTo>
                    <a:cubicBezTo>
                      <a:pt x="4" y="56"/>
                      <a:pt x="1" y="47"/>
                      <a:pt x="0" y="38"/>
                    </a:cubicBezTo>
                    <a:cubicBezTo>
                      <a:pt x="1" y="33"/>
                      <a:pt x="1" y="29"/>
                      <a:pt x="3" y="24"/>
                    </a:cubicBezTo>
                    <a:cubicBezTo>
                      <a:pt x="5" y="20"/>
                      <a:pt x="7" y="16"/>
                      <a:pt x="11" y="13"/>
                    </a:cubicBezTo>
                    <a:cubicBezTo>
                      <a:pt x="25" y="0"/>
                      <a:pt x="47" y="0"/>
                      <a:pt x="61" y="13"/>
                    </a:cubicBezTo>
                    <a:cubicBezTo>
                      <a:pt x="64" y="16"/>
                      <a:pt x="67" y="20"/>
                      <a:pt x="68" y="24"/>
                    </a:cubicBezTo>
                    <a:cubicBezTo>
                      <a:pt x="72" y="33"/>
                      <a:pt x="72" y="43"/>
                      <a:pt x="68" y="51"/>
                    </a:cubicBezTo>
                    <a:cubicBezTo>
                      <a:pt x="66" y="55"/>
                      <a:pt x="64" y="59"/>
                      <a:pt x="61" y="63"/>
                    </a:cubicBezTo>
                    <a:cubicBezTo>
                      <a:pt x="54" y="69"/>
                      <a:pt x="45" y="73"/>
                      <a:pt x="3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Freeform 85">
                <a:extLst>
                  <a:ext uri="{FF2B5EF4-FFF2-40B4-BE49-F238E27FC236}">
                    <a16:creationId xmlns:a16="http://schemas.microsoft.com/office/drawing/2014/main" id="{24DE015F-008B-47BD-9121-F999BC31D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3219450"/>
                <a:ext cx="152400" cy="153988"/>
              </a:xfrm>
              <a:custGeom>
                <a:avLst/>
                <a:gdLst>
                  <a:gd name="T0" fmla="*/ 36 w 71"/>
                  <a:gd name="T1" fmla="*/ 72 h 72"/>
                  <a:gd name="T2" fmla="*/ 11 w 71"/>
                  <a:gd name="T3" fmla="*/ 62 h 72"/>
                  <a:gd name="T4" fmla="*/ 6 w 71"/>
                  <a:gd name="T5" fmla="*/ 57 h 72"/>
                  <a:gd name="T6" fmla="*/ 3 w 71"/>
                  <a:gd name="T7" fmla="*/ 50 h 72"/>
                  <a:gd name="T8" fmla="*/ 1 w 71"/>
                  <a:gd name="T9" fmla="*/ 44 h 72"/>
                  <a:gd name="T10" fmla="*/ 0 w 71"/>
                  <a:gd name="T11" fmla="*/ 37 h 72"/>
                  <a:gd name="T12" fmla="*/ 3 w 71"/>
                  <a:gd name="T13" fmla="*/ 24 h 72"/>
                  <a:gd name="T14" fmla="*/ 11 w 71"/>
                  <a:gd name="T15" fmla="*/ 12 h 72"/>
                  <a:gd name="T16" fmla="*/ 43 w 71"/>
                  <a:gd name="T17" fmla="*/ 2 h 72"/>
                  <a:gd name="T18" fmla="*/ 49 w 71"/>
                  <a:gd name="T19" fmla="*/ 4 h 72"/>
                  <a:gd name="T20" fmla="*/ 56 w 71"/>
                  <a:gd name="T21" fmla="*/ 8 h 72"/>
                  <a:gd name="T22" fmla="*/ 61 w 71"/>
                  <a:gd name="T23" fmla="*/ 12 h 72"/>
                  <a:gd name="T24" fmla="*/ 71 w 71"/>
                  <a:gd name="T25" fmla="*/ 37 h 72"/>
                  <a:gd name="T26" fmla="*/ 70 w 71"/>
                  <a:gd name="T27" fmla="*/ 44 h 72"/>
                  <a:gd name="T28" fmla="*/ 68 w 71"/>
                  <a:gd name="T29" fmla="*/ 50 h 72"/>
                  <a:gd name="T30" fmla="*/ 65 w 71"/>
                  <a:gd name="T31" fmla="*/ 57 h 72"/>
                  <a:gd name="T32" fmla="*/ 61 w 71"/>
                  <a:gd name="T33" fmla="*/ 62 h 72"/>
                  <a:gd name="T34" fmla="*/ 56 w 71"/>
                  <a:gd name="T35" fmla="*/ 66 h 72"/>
                  <a:gd name="T36" fmla="*/ 49 w 71"/>
                  <a:gd name="T37" fmla="*/ 69 h 72"/>
                  <a:gd name="T38" fmla="*/ 43 w 71"/>
                  <a:gd name="T39" fmla="*/ 72 h 72"/>
                  <a:gd name="T40" fmla="*/ 36 w 7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72">
                    <a:moveTo>
                      <a:pt x="36" y="72"/>
                    </a:moveTo>
                    <a:cubicBezTo>
                      <a:pt x="26" y="72"/>
                      <a:pt x="17" y="68"/>
                      <a:pt x="11" y="6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5"/>
                      <a:pt x="4" y="53"/>
                      <a:pt x="3" y="50"/>
                    </a:cubicBezTo>
                    <a:cubicBezTo>
                      <a:pt x="2" y="48"/>
                      <a:pt x="2" y="46"/>
                      <a:pt x="1" y="44"/>
                    </a:cubicBezTo>
                    <a:cubicBezTo>
                      <a:pt x="1" y="42"/>
                      <a:pt x="1" y="39"/>
                      <a:pt x="0" y="37"/>
                    </a:cubicBezTo>
                    <a:cubicBezTo>
                      <a:pt x="1" y="32"/>
                      <a:pt x="1" y="28"/>
                      <a:pt x="3" y="24"/>
                    </a:cubicBezTo>
                    <a:cubicBezTo>
                      <a:pt x="5" y="19"/>
                      <a:pt x="8" y="15"/>
                      <a:pt x="11" y="12"/>
                    </a:cubicBezTo>
                    <a:cubicBezTo>
                      <a:pt x="19" y="4"/>
                      <a:pt x="31" y="0"/>
                      <a:pt x="43" y="2"/>
                    </a:cubicBezTo>
                    <a:cubicBezTo>
                      <a:pt x="45" y="3"/>
                      <a:pt x="47" y="3"/>
                      <a:pt x="49" y="4"/>
                    </a:cubicBezTo>
                    <a:cubicBezTo>
                      <a:pt x="51" y="5"/>
                      <a:pt x="54" y="6"/>
                      <a:pt x="56" y="8"/>
                    </a:cubicBezTo>
                    <a:cubicBezTo>
                      <a:pt x="57" y="9"/>
                      <a:pt x="59" y="10"/>
                      <a:pt x="61" y="12"/>
                    </a:cubicBezTo>
                    <a:cubicBezTo>
                      <a:pt x="67" y="19"/>
                      <a:pt x="71" y="28"/>
                      <a:pt x="71" y="37"/>
                    </a:cubicBezTo>
                    <a:cubicBezTo>
                      <a:pt x="71" y="39"/>
                      <a:pt x="71" y="42"/>
                      <a:pt x="70" y="44"/>
                    </a:cubicBezTo>
                    <a:cubicBezTo>
                      <a:pt x="70" y="46"/>
                      <a:pt x="69" y="48"/>
                      <a:pt x="68" y="50"/>
                    </a:cubicBezTo>
                    <a:cubicBezTo>
                      <a:pt x="67" y="53"/>
                      <a:pt x="66" y="55"/>
                      <a:pt x="65" y="57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4" y="68"/>
                      <a:pt x="51" y="69"/>
                      <a:pt x="49" y="69"/>
                    </a:cubicBezTo>
                    <a:cubicBezTo>
                      <a:pt x="47" y="70"/>
                      <a:pt x="45" y="71"/>
                      <a:pt x="43" y="72"/>
                    </a:cubicBezTo>
                    <a:cubicBezTo>
                      <a:pt x="40" y="72"/>
                      <a:pt x="38" y="72"/>
                      <a:pt x="3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Freeform 86">
                <a:extLst>
                  <a:ext uri="{FF2B5EF4-FFF2-40B4-BE49-F238E27FC236}">
                    <a16:creationId xmlns:a16="http://schemas.microsoft.com/office/drawing/2014/main" id="{CF6B7E83-F429-4A79-9743-C578ACD08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488" y="3522663"/>
                <a:ext cx="165100" cy="155575"/>
              </a:xfrm>
              <a:custGeom>
                <a:avLst/>
                <a:gdLst>
                  <a:gd name="T0" fmla="*/ 39 w 77"/>
                  <a:gd name="T1" fmla="*/ 73 h 73"/>
                  <a:gd name="T2" fmla="*/ 6 w 77"/>
                  <a:gd name="T3" fmla="*/ 51 h 73"/>
                  <a:gd name="T4" fmla="*/ 14 w 77"/>
                  <a:gd name="T5" fmla="*/ 12 h 73"/>
                  <a:gd name="T6" fmla="*/ 46 w 77"/>
                  <a:gd name="T7" fmla="*/ 3 h 73"/>
                  <a:gd name="T8" fmla="*/ 52 w 77"/>
                  <a:gd name="T9" fmla="*/ 5 h 73"/>
                  <a:gd name="T10" fmla="*/ 59 w 77"/>
                  <a:gd name="T11" fmla="*/ 8 h 73"/>
                  <a:gd name="T12" fmla="*/ 64 w 77"/>
                  <a:gd name="T13" fmla="*/ 12 h 73"/>
                  <a:gd name="T14" fmla="*/ 72 w 77"/>
                  <a:gd name="T15" fmla="*/ 51 h 73"/>
                  <a:gd name="T16" fmla="*/ 39 w 77"/>
                  <a:gd name="T1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73">
                    <a:moveTo>
                      <a:pt x="39" y="73"/>
                    </a:moveTo>
                    <a:cubicBezTo>
                      <a:pt x="24" y="73"/>
                      <a:pt x="11" y="64"/>
                      <a:pt x="6" y="51"/>
                    </a:cubicBezTo>
                    <a:cubicBezTo>
                      <a:pt x="0" y="37"/>
                      <a:pt x="4" y="22"/>
                      <a:pt x="14" y="12"/>
                    </a:cubicBezTo>
                    <a:cubicBezTo>
                      <a:pt x="22" y="4"/>
                      <a:pt x="34" y="0"/>
                      <a:pt x="46" y="3"/>
                    </a:cubicBezTo>
                    <a:cubicBezTo>
                      <a:pt x="48" y="3"/>
                      <a:pt x="50" y="4"/>
                      <a:pt x="52" y="5"/>
                    </a:cubicBezTo>
                    <a:cubicBezTo>
                      <a:pt x="54" y="5"/>
                      <a:pt x="57" y="7"/>
                      <a:pt x="59" y="8"/>
                    </a:cubicBezTo>
                    <a:cubicBezTo>
                      <a:pt x="60" y="9"/>
                      <a:pt x="62" y="11"/>
                      <a:pt x="64" y="12"/>
                    </a:cubicBezTo>
                    <a:cubicBezTo>
                      <a:pt x="74" y="22"/>
                      <a:pt x="77" y="37"/>
                      <a:pt x="72" y="51"/>
                    </a:cubicBezTo>
                    <a:cubicBezTo>
                      <a:pt x="66" y="64"/>
                      <a:pt x="53" y="73"/>
                      <a:pt x="39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Freeform 87">
                <a:extLst>
                  <a:ext uri="{FF2B5EF4-FFF2-40B4-BE49-F238E27FC236}">
                    <a16:creationId xmlns:a16="http://schemas.microsoft.com/office/drawing/2014/main" id="{F40CAA24-BBFD-4F46-883B-36111CE95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250" y="3822700"/>
                <a:ext cx="160338" cy="158750"/>
              </a:xfrm>
              <a:custGeom>
                <a:avLst/>
                <a:gdLst>
                  <a:gd name="T0" fmla="*/ 37 w 75"/>
                  <a:gd name="T1" fmla="*/ 74 h 74"/>
                  <a:gd name="T2" fmla="*/ 3 w 75"/>
                  <a:gd name="T3" fmla="*/ 45 h 74"/>
                  <a:gd name="T4" fmla="*/ 24 w 75"/>
                  <a:gd name="T5" fmla="*/ 6 h 74"/>
                  <a:gd name="T6" fmla="*/ 66 w 75"/>
                  <a:gd name="T7" fmla="*/ 19 h 74"/>
                  <a:gd name="T8" fmla="*/ 62 w 75"/>
                  <a:gd name="T9" fmla="*/ 64 h 74"/>
                  <a:gd name="T10" fmla="*/ 37 w 75"/>
                  <a:gd name="T1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37" y="74"/>
                    </a:moveTo>
                    <a:cubicBezTo>
                      <a:pt x="20" y="74"/>
                      <a:pt x="6" y="62"/>
                      <a:pt x="3" y="45"/>
                    </a:cubicBezTo>
                    <a:cubicBezTo>
                      <a:pt x="0" y="29"/>
                      <a:pt x="8" y="13"/>
                      <a:pt x="24" y="6"/>
                    </a:cubicBezTo>
                    <a:cubicBezTo>
                      <a:pt x="39" y="0"/>
                      <a:pt x="57" y="6"/>
                      <a:pt x="66" y="19"/>
                    </a:cubicBezTo>
                    <a:cubicBezTo>
                      <a:pt x="75" y="33"/>
                      <a:pt x="74" y="52"/>
                      <a:pt x="62" y="64"/>
                    </a:cubicBezTo>
                    <a:cubicBezTo>
                      <a:pt x="55" y="70"/>
                      <a:pt x="46" y="74"/>
                      <a:pt x="37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Oval 88">
                <a:extLst>
                  <a:ext uri="{FF2B5EF4-FFF2-40B4-BE49-F238E27FC236}">
                    <a16:creationId xmlns:a16="http://schemas.microsoft.com/office/drawing/2014/main" id="{E8B38016-A17C-4588-B0CD-44D6C7291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38918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Oval 89">
                <a:extLst>
                  <a:ext uri="{FF2B5EF4-FFF2-40B4-BE49-F238E27FC236}">
                    <a16:creationId xmlns:a16="http://schemas.microsoft.com/office/drawing/2014/main" id="{1060C8D3-A98A-4F69-A9A1-6D5920E71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813" y="132715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Oval 90">
                <a:extLst>
                  <a:ext uri="{FF2B5EF4-FFF2-40B4-BE49-F238E27FC236}">
                    <a16:creationId xmlns:a16="http://schemas.microsoft.com/office/drawing/2014/main" id="{6749E4A7-9419-4D11-A8B0-41825232F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69081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Oval 91">
                <a:extLst>
                  <a:ext uri="{FF2B5EF4-FFF2-40B4-BE49-F238E27FC236}">
                    <a16:creationId xmlns:a16="http://schemas.microsoft.com/office/drawing/2014/main" id="{42C0CEDE-DFA8-4580-AB18-E3A7BAC43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995613"/>
                <a:ext cx="152400" cy="1508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Oval 92">
                <a:extLst>
                  <a:ext uri="{FF2B5EF4-FFF2-40B4-BE49-F238E27FC236}">
                    <a16:creationId xmlns:a16="http://schemas.microsoft.com/office/drawing/2014/main" id="{D827EF5F-281A-4EBD-813D-B15790618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298825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Oval 93">
                <a:extLst>
                  <a:ext uri="{FF2B5EF4-FFF2-40B4-BE49-F238E27FC236}">
                    <a16:creationId xmlns:a16="http://schemas.microsoft.com/office/drawing/2014/main" id="{62153CC3-A58F-4B02-9C05-0E62B2718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60203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Oval 94">
                <a:extLst>
                  <a:ext uri="{FF2B5EF4-FFF2-40B4-BE49-F238E27FC236}">
                    <a16:creationId xmlns:a16="http://schemas.microsoft.com/office/drawing/2014/main" id="{3C45E057-10A4-41A5-8993-6495FFCF4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90366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Freeform 95">
                <a:extLst>
                  <a:ext uri="{FF2B5EF4-FFF2-40B4-BE49-F238E27FC236}">
                    <a16:creationId xmlns:a16="http://schemas.microsoft.com/office/drawing/2014/main" id="{DFDA823A-9DC6-4D1B-8A1B-06FE0834A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5" y="2427288"/>
                <a:ext cx="989013" cy="303213"/>
              </a:xfrm>
              <a:custGeom>
                <a:avLst/>
                <a:gdLst>
                  <a:gd name="T0" fmla="*/ 459 w 459"/>
                  <a:gd name="T1" fmla="*/ 141 h 141"/>
                  <a:gd name="T2" fmla="*/ 0 w 459"/>
                  <a:gd name="T3" fmla="*/ 141 h 141"/>
                  <a:gd name="T4" fmla="*/ 16 w 459"/>
                  <a:gd name="T5" fmla="*/ 123 h 141"/>
                  <a:gd name="T6" fmla="*/ 112 w 459"/>
                  <a:gd name="T7" fmla="*/ 20 h 141"/>
                  <a:gd name="T8" fmla="*/ 158 w 459"/>
                  <a:gd name="T9" fmla="*/ 0 h 141"/>
                  <a:gd name="T10" fmla="*/ 300 w 459"/>
                  <a:gd name="T11" fmla="*/ 0 h 141"/>
                  <a:gd name="T12" fmla="*/ 347 w 459"/>
                  <a:gd name="T13" fmla="*/ 21 h 141"/>
                  <a:gd name="T14" fmla="*/ 443 w 459"/>
                  <a:gd name="T15" fmla="*/ 123 h 141"/>
                  <a:gd name="T16" fmla="*/ 459 w 45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9" h="141">
                    <a:moveTo>
                      <a:pt x="459" y="141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24" y="7"/>
                      <a:pt x="141" y="0"/>
                      <a:pt x="15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18" y="0"/>
                      <a:pt x="335" y="8"/>
                      <a:pt x="347" y="21"/>
                    </a:cubicBezTo>
                    <a:cubicBezTo>
                      <a:pt x="443" y="123"/>
                      <a:pt x="443" y="123"/>
                      <a:pt x="443" y="123"/>
                    </a:cubicBezTo>
                    <a:lnTo>
                      <a:pt x="459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FE85F524-0706-42C4-990F-8DDAE89360BE}"/>
                </a:ext>
              </a:extLst>
            </p:cNvPr>
            <p:cNvGrpSpPr/>
            <p:nvPr/>
          </p:nvGrpSpPr>
          <p:grpSpPr>
            <a:xfrm>
              <a:off x="7994409" y="4153850"/>
              <a:ext cx="1846277" cy="1791779"/>
              <a:chOff x="4763" y="4763"/>
              <a:chExt cx="4410075" cy="42799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06" name="Freeform 45">
                <a:extLst>
                  <a:ext uri="{FF2B5EF4-FFF2-40B4-BE49-F238E27FC236}">
                    <a16:creationId xmlns:a16="http://schemas.microsoft.com/office/drawing/2014/main" id="{425C3E68-B57A-440D-97B6-7B08BC6704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425" y="2690813"/>
                <a:ext cx="1141413" cy="1593850"/>
              </a:xfrm>
              <a:custGeom>
                <a:avLst/>
                <a:gdLst>
                  <a:gd name="T0" fmla="*/ 530 w 530"/>
                  <a:gd name="T1" fmla="*/ 18 h 742"/>
                  <a:gd name="T2" fmla="*/ 530 w 530"/>
                  <a:gd name="T3" fmla="*/ 707 h 742"/>
                  <a:gd name="T4" fmla="*/ 495 w 530"/>
                  <a:gd name="T5" fmla="*/ 742 h 742"/>
                  <a:gd name="T6" fmla="*/ 0 w 530"/>
                  <a:gd name="T7" fmla="*/ 742 h 742"/>
                  <a:gd name="T8" fmla="*/ 0 w 530"/>
                  <a:gd name="T9" fmla="*/ 0 h 742"/>
                  <a:gd name="T10" fmla="*/ 71 w 530"/>
                  <a:gd name="T11" fmla="*/ 0 h 742"/>
                  <a:gd name="T12" fmla="*/ 71 w 530"/>
                  <a:gd name="T13" fmla="*/ 18 h 742"/>
                  <a:gd name="T14" fmla="*/ 87 w 530"/>
                  <a:gd name="T15" fmla="*/ 0 h 742"/>
                  <a:gd name="T16" fmla="*/ 514 w 530"/>
                  <a:gd name="T17" fmla="*/ 0 h 742"/>
                  <a:gd name="T18" fmla="*/ 530 w 530"/>
                  <a:gd name="T19" fmla="*/ 18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0" h="742">
                    <a:moveTo>
                      <a:pt x="530" y="18"/>
                    </a:moveTo>
                    <a:cubicBezTo>
                      <a:pt x="530" y="707"/>
                      <a:pt x="530" y="707"/>
                      <a:pt x="530" y="707"/>
                    </a:cubicBezTo>
                    <a:cubicBezTo>
                      <a:pt x="530" y="726"/>
                      <a:pt x="514" y="742"/>
                      <a:pt x="495" y="742"/>
                    </a:cubicBezTo>
                    <a:cubicBezTo>
                      <a:pt x="0" y="742"/>
                      <a:pt x="0" y="742"/>
                      <a:pt x="0" y="7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14" y="0"/>
                      <a:pt x="514" y="0"/>
                      <a:pt x="514" y="0"/>
                    </a:cubicBezTo>
                    <a:lnTo>
                      <a:pt x="530" y="1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Freeform 46">
                <a:extLst>
                  <a:ext uri="{FF2B5EF4-FFF2-40B4-BE49-F238E27FC236}">
                    <a16:creationId xmlns:a16="http://schemas.microsoft.com/office/drawing/2014/main" id="{4C3B5250-6245-4F29-A835-8687D5DDB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588" y="833438"/>
                <a:ext cx="152400" cy="608013"/>
              </a:xfrm>
              <a:custGeom>
                <a:avLst/>
                <a:gdLst>
                  <a:gd name="T0" fmla="*/ 36 w 71"/>
                  <a:gd name="T1" fmla="*/ 283 h 283"/>
                  <a:gd name="T2" fmla="*/ 0 w 71"/>
                  <a:gd name="T3" fmla="*/ 248 h 283"/>
                  <a:gd name="T4" fmla="*/ 0 w 71"/>
                  <a:gd name="T5" fmla="*/ 36 h 283"/>
                  <a:gd name="T6" fmla="*/ 36 w 71"/>
                  <a:gd name="T7" fmla="*/ 0 h 283"/>
                  <a:gd name="T8" fmla="*/ 71 w 71"/>
                  <a:gd name="T9" fmla="*/ 36 h 283"/>
                  <a:gd name="T10" fmla="*/ 71 w 71"/>
                  <a:gd name="T11" fmla="*/ 248 h 283"/>
                  <a:gd name="T12" fmla="*/ 36 w 71"/>
                  <a:gd name="T13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283">
                    <a:moveTo>
                      <a:pt x="36" y="283"/>
                    </a:moveTo>
                    <a:cubicBezTo>
                      <a:pt x="16" y="283"/>
                      <a:pt x="0" y="267"/>
                      <a:pt x="0" y="24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248"/>
                      <a:pt x="71" y="248"/>
                      <a:pt x="71" y="248"/>
                    </a:cubicBezTo>
                    <a:cubicBezTo>
                      <a:pt x="71" y="267"/>
                      <a:pt x="55" y="283"/>
                      <a:pt x="36" y="28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Freeform 47">
                <a:extLst>
                  <a:ext uri="{FF2B5EF4-FFF2-40B4-BE49-F238E27FC236}">
                    <a16:creationId xmlns:a16="http://schemas.microsoft.com/office/drawing/2014/main" id="{62B4A64C-56A6-466E-84DC-432BFBFDA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13" y="1366838"/>
                <a:ext cx="768350" cy="377825"/>
              </a:xfrm>
              <a:custGeom>
                <a:avLst/>
                <a:gdLst>
                  <a:gd name="T0" fmla="*/ 357 w 357"/>
                  <a:gd name="T1" fmla="*/ 176 h 176"/>
                  <a:gd name="T2" fmla="*/ 0 w 357"/>
                  <a:gd name="T3" fmla="*/ 176 h 176"/>
                  <a:gd name="T4" fmla="*/ 179 w 357"/>
                  <a:gd name="T5" fmla="*/ 0 h 176"/>
                  <a:gd name="T6" fmla="*/ 357 w 357"/>
                  <a:gd name="T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176">
                    <a:moveTo>
                      <a:pt x="357" y="176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5" y="80"/>
                      <a:pt x="82" y="3"/>
                      <a:pt x="179" y="0"/>
                    </a:cubicBezTo>
                    <a:cubicBezTo>
                      <a:pt x="275" y="3"/>
                      <a:pt x="352" y="80"/>
                      <a:pt x="357" y="17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Freeform 48">
                <a:extLst>
                  <a:ext uri="{FF2B5EF4-FFF2-40B4-BE49-F238E27FC236}">
                    <a16:creationId xmlns:a16="http://schemas.microsoft.com/office/drawing/2014/main" id="{7AE4D2DC-E5AC-4B7C-AF45-3F4AFE3F3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63" y="1858963"/>
                <a:ext cx="531813" cy="454025"/>
              </a:xfrm>
              <a:custGeom>
                <a:avLst/>
                <a:gdLst>
                  <a:gd name="T0" fmla="*/ 36 w 247"/>
                  <a:gd name="T1" fmla="*/ 0 h 212"/>
                  <a:gd name="T2" fmla="*/ 212 w 247"/>
                  <a:gd name="T3" fmla="*/ 0 h 212"/>
                  <a:gd name="T4" fmla="*/ 247 w 247"/>
                  <a:gd name="T5" fmla="*/ 35 h 212"/>
                  <a:gd name="T6" fmla="*/ 247 w 247"/>
                  <a:gd name="T7" fmla="*/ 212 h 212"/>
                  <a:gd name="T8" fmla="*/ 0 w 247"/>
                  <a:gd name="T9" fmla="*/ 212 h 212"/>
                  <a:gd name="T10" fmla="*/ 0 w 247"/>
                  <a:gd name="T11" fmla="*/ 35 h 212"/>
                  <a:gd name="T12" fmla="*/ 36 w 247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" h="212">
                    <a:moveTo>
                      <a:pt x="36" y="0"/>
                    </a:moveTo>
                    <a:cubicBezTo>
                      <a:pt x="212" y="0"/>
                      <a:pt x="212" y="0"/>
                      <a:pt x="212" y="0"/>
                    </a:cubicBezTo>
                    <a:cubicBezTo>
                      <a:pt x="232" y="0"/>
                      <a:pt x="247" y="16"/>
                      <a:pt x="247" y="35"/>
                    </a:cubicBezTo>
                    <a:cubicBezTo>
                      <a:pt x="247" y="212"/>
                      <a:pt x="247" y="212"/>
                      <a:pt x="247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Freeform 49">
                <a:extLst>
                  <a:ext uri="{FF2B5EF4-FFF2-40B4-BE49-F238E27FC236}">
                    <a16:creationId xmlns:a16="http://schemas.microsoft.com/office/drawing/2014/main" id="{0F33D643-C5D8-450B-8BA2-19794F86C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42900"/>
                <a:ext cx="608013" cy="831850"/>
              </a:xfrm>
              <a:custGeom>
                <a:avLst/>
                <a:gdLst>
                  <a:gd name="T0" fmla="*/ 35 w 282"/>
                  <a:gd name="T1" fmla="*/ 0 h 388"/>
                  <a:gd name="T2" fmla="*/ 247 w 282"/>
                  <a:gd name="T3" fmla="*/ 0 h 388"/>
                  <a:gd name="T4" fmla="*/ 282 w 282"/>
                  <a:gd name="T5" fmla="*/ 35 h 388"/>
                  <a:gd name="T6" fmla="*/ 282 w 282"/>
                  <a:gd name="T7" fmla="*/ 353 h 388"/>
                  <a:gd name="T8" fmla="*/ 247 w 282"/>
                  <a:gd name="T9" fmla="*/ 388 h 388"/>
                  <a:gd name="T10" fmla="*/ 35 w 282"/>
                  <a:gd name="T11" fmla="*/ 388 h 388"/>
                  <a:gd name="T12" fmla="*/ 0 w 282"/>
                  <a:gd name="T13" fmla="*/ 353 h 388"/>
                  <a:gd name="T14" fmla="*/ 0 w 282"/>
                  <a:gd name="T15" fmla="*/ 35 h 388"/>
                  <a:gd name="T16" fmla="*/ 35 w 282"/>
                  <a:gd name="T17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2" h="388">
                    <a:moveTo>
                      <a:pt x="35" y="0"/>
                    </a:moveTo>
                    <a:cubicBezTo>
                      <a:pt x="247" y="0"/>
                      <a:pt x="247" y="0"/>
                      <a:pt x="247" y="0"/>
                    </a:cubicBezTo>
                    <a:cubicBezTo>
                      <a:pt x="266" y="0"/>
                      <a:pt x="282" y="16"/>
                      <a:pt x="282" y="35"/>
                    </a:cubicBezTo>
                    <a:cubicBezTo>
                      <a:pt x="282" y="353"/>
                      <a:pt x="282" y="353"/>
                      <a:pt x="282" y="353"/>
                    </a:cubicBezTo>
                    <a:cubicBezTo>
                      <a:pt x="282" y="372"/>
                      <a:pt x="266" y="388"/>
                      <a:pt x="247" y="388"/>
                    </a:cubicBezTo>
                    <a:cubicBezTo>
                      <a:pt x="35" y="388"/>
                      <a:pt x="35" y="388"/>
                      <a:pt x="35" y="388"/>
                    </a:cubicBezTo>
                    <a:cubicBezTo>
                      <a:pt x="15" y="388"/>
                      <a:pt x="0" y="372"/>
                      <a:pt x="0" y="35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1" name="Freeform 50">
                <a:extLst>
                  <a:ext uri="{FF2B5EF4-FFF2-40B4-BE49-F238E27FC236}">
                    <a16:creationId xmlns:a16="http://schemas.microsoft.com/office/drawing/2014/main" id="{12335876-2BA3-4877-9C22-52D3ED4F7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3013" y="1100138"/>
                <a:ext cx="760413" cy="1212850"/>
              </a:xfrm>
              <a:custGeom>
                <a:avLst/>
                <a:gdLst>
                  <a:gd name="T0" fmla="*/ 36 w 353"/>
                  <a:gd name="T1" fmla="*/ 0 h 565"/>
                  <a:gd name="T2" fmla="*/ 318 w 353"/>
                  <a:gd name="T3" fmla="*/ 0 h 565"/>
                  <a:gd name="T4" fmla="*/ 353 w 353"/>
                  <a:gd name="T5" fmla="*/ 35 h 565"/>
                  <a:gd name="T6" fmla="*/ 353 w 353"/>
                  <a:gd name="T7" fmla="*/ 530 h 565"/>
                  <a:gd name="T8" fmla="*/ 318 w 353"/>
                  <a:gd name="T9" fmla="*/ 565 h 565"/>
                  <a:gd name="T10" fmla="*/ 36 w 353"/>
                  <a:gd name="T11" fmla="*/ 565 h 565"/>
                  <a:gd name="T12" fmla="*/ 0 w 353"/>
                  <a:gd name="T13" fmla="*/ 530 h 565"/>
                  <a:gd name="T14" fmla="*/ 0 w 353"/>
                  <a:gd name="T15" fmla="*/ 35 h 565"/>
                  <a:gd name="T16" fmla="*/ 36 w 353"/>
                  <a:gd name="T17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565">
                    <a:moveTo>
                      <a:pt x="36" y="0"/>
                    </a:moveTo>
                    <a:cubicBezTo>
                      <a:pt x="318" y="0"/>
                      <a:pt x="318" y="0"/>
                      <a:pt x="318" y="0"/>
                    </a:cubicBezTo>
                    <a:cubicBezTo>
                      <a:pt x="338" y="0"/>
                      <a:pt x="353" y="16"/>
                      <a:pt x="353" y="35"/>
                    </a:cubicBezTo>
                    <a:cubicBezTo>
                      <a:pt x="353" y="530"/>
                      <a:pt x="353" y="530"/>
                      <a:pt x="353" y="530"/>
                    </a:cubicBezTo>
                    <a:cubicBezTo>
                      <a:pt x="353" y="549"/>
                      <a:pt x="338" y="565"/>
                      <a:pt x="318" y="565"/>
                    </a:cubicBezTo>
                    <a:cubicBezTo>
                      <a:pt x="36" y="565"/>
                      <a:pt x="36" y="565"/>
                      <a:pt x="36" y="565"/>
                    </a:cubicBezTo>
                    <a:cubicBezTo>
                      <a:pt x="16" y="565"/>
                      <a:pt x="0" y="549"/>
                      <a:pt x="0" y="5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Freeform 51">
                <a:extLst>
                  <a:ext uri="{FF2B5EF4-FFF2-40B4-BE49-F238E27FC236}">
                    <a16:creationId xmlns:a16="http://schemas.microsoft.com/office/drawing/2014/main" id="{D1A240EE-A984-4E31-90C5-537A41D87B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2160588"/>
                <a:ext cx="1444625" cy="2124075"/>
              </a:xfrm>
              <a:custGeom>
                <a:avLst/>
                <a:gdLst>
                  <a:gd name="T0" fmla="*/ 35 w 671"/>
                  <a:gd name="T1" fmla="*/ 0 h 989"/>
                  <a:gd name="T2" fmla="*/ 671 w 671"/>
                  <a:gd name="T3" fmla="*/ 0 h 989"/>
                  <a:gd name="T4" fmla="*/ 671 w 671"/>
                  <a:gd name="T5" fmla="*/ 989 h 989"/>
                  <a:gd name="T6" fmla="*/ 35 w 671"/>
                  <a:gd name="T7" fmla="*/ 989 h 989"/>
                  <a:gd name="T8" fmla="*/ 0 w 671"/>
                  <a:gd name="T9" fmla="*/ 954 h 989"/>
                  <a:gd name="T10" fmla="*/ 0 w 671"/>
                  <a:gd name="T11" fmla="*/ 36 h 989"/>
                  <a:gd name="T12" fmla="*/ 35 w 671"/>
                  <a:gd name="T13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1" h="989">
                    <a:moveTo>
                      <a:pt x="35" y="0"/>
                    </a:moveTo>
                    <a:cubicBezTo>
                      <a:pt x="671" y="0"/>
                      <a:pt x="671" y="0"/>
                      <a:pt x="671" y="0"/>
                    </a:cubicBezTo>
                    <a:cubicBezTo>
                      <a:pt x="671" y="989"/>
                      <a:pt x="671" y="989"/>
                      <a:pt x="671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6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Freeform 52">
                <a:extLst>
                  <a:ext uri="{FF2B5EF4-FFF2-40B4-BE49-F238E27FC236}">
                    <a16:creationId xmlns:a16="http://schemas.microsoft.com/office/drawing/2014/main" id="{86AD080C-5C66-43AB-8571-D5DCE5B67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175" y="1704975"/>
                <a:ext cx="912813" cy="2579688"/>
              </a:xfrm>
              <a:custGeom>
                <a:avLst/>
                <a:gdLst>
                  <a:gd name="T0" fmla="*/ 391 w 424"/>
                  <a:gd name="T1" fmla="*/ 1201 h 1201"/>
                  <a:gd name="T2" fmla="*/ 423 w 424"/>
                  <a:gd name="T3" fmla="*/ 1166 h 1201"/>
                  <a:gd name="T4" fmla="*/ 423 w 424"/>
                  <a:gd name="T5" fmla="*/ 36 h 1201"/>
                  <a:gd name="T6" fmla="*/ 388 w 424"/>
                  <a:gd name="T7" fmla="*/ 0 h 1201"/>
                  <a:gd name="T8" fmla="*/ 35 w 424"/>
                  <a:gd name="T9" fmla="*/ 0 h 1201"/>
                  <a:gd name="T10" fmla="*/ 0 w 424"/>
                  <a:gd name="T11" fmla="*/ 36 h 1201"/>
                  <a:gd name="T12" fmla="*/ 0 w 424"/>
                  <a:gd name="T13" fmla="*/ 1201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1201">
                    <a:moveTo>
                      <a:pt x="391" y="1201"/>
                    </a:moveTo>
                    <a:cubicBezTo>
                      <a:pt x="410" y="1200"/>
                      <a:pt x="424" y="1184"/>
                      <a:pt x="423" y="1166"/>
                    </a:cubicBezTo>
                    <a:cubicBezTo>
                      <a:pt x="423" y="36"/>
                      <a:pt x="423" y="36"/>
                      <a:pt x="423" y="36"/>
                    </a:cubicBezTo>
                    <a:cubicBezTo>
                      <a:pt x="423" y="16"/>
                      <a:pt x="408" y="0"/>
                      <a:pt x="38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5" y="0"/>
                      <a:pt x="0" y="16"/>
                      <a:pt x="0" y="36"/>
                    </a:cubicBezTo>
                    <a:cubicBezTo>
                      <a:pt x="0" y="1201"/>
                      <a:pt x="0" y="1201"/>
                      <a:pt x="0" y="1201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Freeform 53">
                <a:extLst>
                  <a:ext uri="{FF2B5EF4-FFF2-40B4-BE49-F238E27FC236}">
                    <a16:creationId xmlns:a16="http://schemas.microsoft.com/office/drawing/2014/main" id="{8A64124D-70B8-43C8-8486-875A1055A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2160588"/>
                <a:ext cx="1063625" cy="2124075"/>
              </a:xfrm>
              <a:custGeom>
                <a:avLst/>
                <a:gdLst>
                  <a:gd name="T0" fmla="*/ 494 w 494"/>
                  <a:gd name="T1" fmla="*/ 36 h 989"/>
                  <a:gd name="T2" fmla="*/ 494 w 494"/>
                  <a:gd name="T3" fmla="*/ 989 h 989"/>
                  <a:gd name="T4" fmla="*/ 35 w 494"/>
                  <a:gd name="T5" fmla="*/ 989 h 989"/>
                  <a:gd name="T6" fmla="*/ 0 w 494"/>
                  <a:gd name="T7" fmla="*/ 954 h 989"/>
                  <a:gd name="T8" fmla="*/ 0 w 494"/>
                  <a:gd name="T9" fmla="*/ 36 h 989"/>
                  <a:gd name="T10" fmla="*/ 35 w 494"/>
                  <a:gd name="T11" fmla="*/ 0 h 989"/>
                  <a:gd name="T12" fmla="*/ 459 w 494"/>
                  <a:gd name="T13" fmla="*/ 0 h 989"/>
                  <a:gd name="T14" fmla="*/ 494 w 494"/>
                  <a:gd name="T15" fmla="*/ 36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4" h="989">
                    <a:moveTo>
                      <a:pt x="494" y="36"/>
                    </a:moveTo>
                    <a:cubicBezTo>
                      <a:pt x="494" y="989"/>
                      <a:pt x="494" y="989"/>
                      <a:pt x="494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5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78" y="0"/>
                      <a:pt x="494" y="16"/>
                      <a:pt x="494" y="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Freeform 54">
                <a:extLst>
                  <a:ext uri="{FF2B5EF4-FFF2-40B4-BE49-F238E27FC236}">
                    <a16:creationId xmlns:a16="http://schemas.microsoft.com/office/drawing/2014/main" id="{595FC654-F8F6-44D0-82F9-3BC24E82E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463" y="4763"/>
                <a:ext cx="677863" cy="412750"/>
              </a:xfrm>
              <a:custGeom>
                <a:avLst/>
                <a:gdLst>
                  <a:gd name="T0" fmla="*/ 135 w 315"/>
                  <a:gd name="T1" fmla="*/ 12 h 192"/>
                  <a:gd name="T2" fmla="*/ 5 w 315"/>
                  <a:gd name="T3" fmla="*/ 163 h 192"/>
                  <a:gd name="T4" fmla="*/ 3 w 315"/>
                  <a:gd name="T5" fmla="*/ 182 h 192"/>
                  <a:gd name="T6" fmla="*/ 19 w 315"/>
                  <a:gd name="T7" fmla="*/ 192 h 192"/>
                  <a:gd name="T8" fmla="*/ 296 w 315"/>
                  <a:gd name="T9" fmla="*/ 192 h 192"/>
                  <a:gd name="T10" fmla="*/ 312 w 315"/>
                  <a:gd name="T11" fmla="*/ 182 h 192"/>
                  <a:gd name="T12" fmla="*/ 310 w 315"/>
                  <a:gd name="T13" fmla="*/ 163 h 192"/>
                  <a:gd name="T14" fmla="*/ 189 w 315"/>
                  <a:gd name="T15" fmla="*/ 13 h 192"/>
                  <a:gd name="T16" fmla="*/ 162 w 315"/>
                  <a:gd name="T17" fmla="*/ 0 h 192"/>
                  <a:gd name="T18" fmla="*/ 135 w 315"/>
                  <a:gd name="T19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5" h="192">
                    <a:moveTo>
                      <a:pt x="135" y="12"/>
                    </a:moveTo>
                    <a:cubicBezTo>
                      <a:pt x="5" y="163"/>
                      <a:pt x="5" y="163"/>
                      <a:pt x="5" y="163"/>
                    </a:cubicBezTo>
                    <a:cubicBezTo>
                      <a:pt x="1" y="168"/>
                      <a:pt x="0" y="176"/>
                      <a:pt x="3" y="182"/>
                    </a:cubicBezTo>
                    <a:cubicBezTo>
                      <a:pt x="6" y="188"/>
                      <a:pt x="12" y="192"/>
                      <a:pt x="19" y="192"/>
                    </a:cubicBezTo>
                    <a:cubicBezTo>
                      <a:pt x="296" y="192"/>
                      <a:pt x="296" y="192"/>
                      <a:pt x="296" y="192"/>
                    </a:cubicBezTo>
                    <a:cubicBezTo>
                      <a:pt x="303" y="192"/>
                      <a:pt x="309" y="188"/>
                      <a:pt x="312" y="182"/>
                    </a:cubicBezTo>
                    <a:cubicBezTo>
                      <a:pt x="315" y="176"/>
                      <a:pt x="314" y="169"/>
                      <a:pt x="310" y="163"/>
                    </a:cubicBezTo>
                    <a:cubicBezTo>
                      <a:pt x="189" y="13"/>
                      <a:pt x="189" y="13"/>
                      <a:pt x="189" y="13"/>
                    </a:cubicBezTo>
                    <a:cubicBezTo>
                      <a:pt x="183" y="5"/>
                      <a:pt x="173" y="0"/>
                      <a:pt x="162" y="0"/>
                    </a:cubicBezTo>
                    <a:cubicBezTo>
                      <a:pt x="152" y="0"/>
                      <a:pt x="142" y="4"/>
                      <a:pt x="135" y="1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Freeform 55">
                <a:extLst>
                  <a:ext uri="{FF2B5EF4-FFF2-40B4-BE49-F238E27FC236}">
                    <a16:creationId xmlns:a16="http://schemas.microsoft.com/office/drawing/2014/main" id="{EFB20E3C-9FE7-4775-BB6B-691A4449A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5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Freeform 56">
                <a:extLst>
                  <a:ext uri="{FF2B5EF4-FFF2-40B4-BE49-F238E27FC236}">
                    <a16:creationId xmlns:a16="http://schemas.microsoft.com/office/drawing/2014/main" id="{9728CC22-4454-40BE-9E48-6DED38B55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6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Freeform 57">
                <a:extLst>
                  <a:ext uri="{FF2B5EF4-FFF2-40B4-BE49-F238E27FC236}">
                    <a16:creationId xmlns:a16="http://schemas.microsoft.com/office/drawing/2014/main" id="{45B84B80-4465-4942-AFA1-BC6886E09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Freeform 58">
                <a:extLst>
                  <a:ext uri="{FF2B5EF4-FFF2-40B4-BE49-F238E27FC236}">
                    <a16:creationId xmlns:a16="http://schemas.microsoft.com/office/drawing/2014/main" id="{47520FEF-4FCE-41E9-B066-83807AC71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Freeform 59">
                <a:extLst>
                  <a:ext uri="{FF2B5EF4-FFF2-40B4-BE49-F238E27FC236}">
                    <a16:creationId xmlns:a16="http://schemas.microsoft.com/office/drawing/2014/main" id="{7954A0DE-9B9B-45EC-BC6D-3ED3464FA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Freeform 60">
                <a:extLst>
                  <a:ext uri="{FF2B5EF4-FFF2-40B4-BE49-F238E27FC236}">
                    <a16:creationId xmlns:a16="http://schemas.microsoft.com/office/drawing/2014/main" id="{AC25A0D5-3600-47FB-847A-42F859836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Freeform 61">
                <a:extLst>
                  <a:ext uri="{FF2B5EF4-FFF2-40B4-BE49-F238E27FC236}">
                    <a16:creationId xmlns:a16="http://schemas.microsoft.com/office/drawing/2014/main" id="{A7416D14-C877-4E42-9E71-DADA74BD9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Freeform 62">
                <a:extLst>
                  <a:ext uri="{FF2B5EF4-FFF2-40B4-BE49-F238E27FC236}">
                    <a16:creationId xmlns:a16="http://schemas.microsoft.com/office/drawing/2014/main" id="{1B518CFF-47D2-457F-9ABA-2573E11EE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Freeform 63">
                <a:extLst>
                  <a:ext uri="{FF2B5EF4-FFF2-40B4-BE49-F238E27FC236}">
                    <a16:creationId xmlns:a16="http://schemas.microsoft.com/office/drawing/2014/main" id="{D808793E-9B3C-4F8A-86E6-B50993578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Freeform 64">
                <a:extLst>
                  <a:ext uri="{FF2B5EF4-FFF2-40B4-BE49-F238E27FC236}">
                    <a16:creationId xmlns:a16="http://schemas.microsoft.com/office/drawing/2014/main" id="{0692F520-C1C0-4CF2-95C3-088E05436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Freeform 65">
                <a:extLst>
                  <a:ext uri="{FF2B5EF4-FFF2-40B4-BE49-F238E27FC236}">
                    <a16:creationId xmlns:a16="http://schemas.microsoft.com/office/drawing/2014/main" id="{A76B675E-2A4C-4944-A7B6-11C47AFAE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Freeform 66">
                <a:extLst>
                  <a:ext uri="{FF2B5EF4-FFF2-40B4-BE49-F238E27FC236}">
                    <a16:creationId xmlns:a16="http://schemas.microsoft.com/office/drawing/2014/main" id="{C4470775-E150-4FE0-9DD6-D452B8FEA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163036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Freeform 67">
                <a:extLst>
                  <a:ext uri="{FF2B5EF4-FFF2-40B4-BE49-F238E27FC236}">
                    <a16:creationId xmlns:a16="http://schemas.microsoft.com/office/drawing/2014/main" id="{C11ACAAC-110C-43D8-8871-1A2615050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991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Freeform 68">
                <a:extLst>
                  <a:ext uri="{FF2B5EF4-FFF2-40B4-BE49-F238E27FC236}">
                    <a16:creationId xmlns:a16="http://schemas.microsoft.com/office/drawing/2014/main" id="{0B0315EB-BF1C-44A4-83AC-9BEF4131E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389188"/>
                <a:ext cx="153988" cy="301625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6 h 141"/>
                  <a:gd name="T6" fmla="*/ 36 w 71"/>
                  <a:gd name="T7" fmla="*/ 0 h 141"/>
                  <a:gd name="T8" fmla="*/ 71 w 71"/>
                  <a:gd name="T9" fmla="*/ 36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Freeform 69">
                <a:extLst>
                  <a:ext uri="{FF2B5EF4-FFF2-40B4-BE49-F238E27FC236}">
                    <a16:creationId xmlns:a16="http://schemas.microsoft.com/office/drawing/2014/main" id="{45F86EB3-434D-44F4-8189-BB9C1ADA3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Freeform 70">
                <a:extLst>
                  <a:ext uri="{FF2B5EF4-FFF2-40B4-BE49-F238E27FC236}">
                    <a16:creationId xmlns:a16="http://schemas.microsoft.com/office/drawing/2014/main" id="{1956F8FD-1F0B-4AA1-957C-DD9BBAA99D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843213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Freeform 71">
                <a:extLst>
                  <a:ext uri="{FF2B5EF4-FFF2-40B4-BE49-F238E27FC236}">
                    <a16:creationId xmlns:a16="http://schemas.microsoft.com/office/drawing/2014/main" id="{4992DA83-E0EA-4E48-8ABB-B93305B77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Freeform 72">
                <a:extLst>
                  <a:ext uri="{FF2B5EF4-FFF2-40B4-BE49-F238E27FC236}">
                    <a16:creationId xmlns:a16="http://schemas.microsoft.com/office/drawing/2014/main" id="{3681288E-C44D-4FF7-AA1D-DB7A1C55A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3298825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Freeform 73">
                <a:extLst>
                  <a:ext uri="{FF2B5EF4-FFF2-40B4-BE49-F238E27FC236}">
                    <a16:creationId xmlns:a16="http://schemas.microsoft.com/office/drawing/2014/main" id="{3B51B520-CDAE-463F-ABB7-7AF0FC4F4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613" y="3829050"/>
                <a:ext cx="303213" cy="455613"/>
              </a:xfrm>
              <a:custGeom>
                <a:avLst/>
                <a:gdLst>
                  <a:gd name="T0" fmla="*/ 35 w 141"/>
                  <a:gd name="T1" fmla="*/ 0 h 212"/>
                  <a:gd name="T2" fmla="*/ 106 w 141"/>
                  <a:gd name="T3" fmla="*/ 0 h 212"/>
                  <a:gd name="T4" fmla="*/ 141 w 141"/>
                  <a:gd name="T5" fmla="*/ 35 h 212"/>
                  <a:gd name="T6" fmla="*/ 141 w 141"/>
                  <a:gd name="T7" fmla="*/ 212 h 212"/>
                  <a:gd name="T8" fmla="*/ 0 w 141"/>
                  <a:gd name="T9" fmla="*/ 212 h 212"/>
                  <a:gd name="T10" fmla="*/ 0 w 141"/>
                  <a:gd name="T11" fmla="*/ 35 h 212"/>
                  <a:gd name="T12" fmla="*/ 35 w 141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12">
                    <a:moveTo>
                      <a:pt x="35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26" y="0"/>
                      <a:pt x="141" y="16"/>
                      <a:pt x="141" y="35"/>
                    </a:cubicBezTo>
                    <a:cubicBezTo>
                      <a:pt x="141" y="212"/>
                      <a:pt x="141" y="212"/>
                      <a:pt x="141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Freeform 74">
                <a:extLst>
                  <a:ext uri="{FF2B5EF4-FFF2-40B4-BE49-F238E27FC236}">
                    <a16:creationId xmlns:a16="http://schemas.microsoft.com/office/drawing/2014/main" id="{32348A94-1C27-45E1-B7FC-721C16B1C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2919413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6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6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6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Freeform 75">
                <a:extLst>
                  <a:ext uri="{FF2B5EF4-FFF2-40B4-BE49-F238E27FC236}">
                    <a16:creationId xmlns:a16="http://schemas.microsoft.com/office/drawing/2014/main" id="{0650E49D-A7F3-48DE-A6E1-33ED548CA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224213"/>
                <a:ext cx="228600" cy="149225"/>
              </a:xfrm>
              <a:custGeom>
                <a:avLst/>
                <a:gdLst>
                  <a:gd name="T0" fmla="*/ 71 w 106"/>
                  <a:gd name="T1" fmla="*/ 70 h 70"/>
                  <a:gd name="T2" fmla="*/ 35 w 106"/>
                  <a:gd name="T3" fmla="*/ 70 h 70"/>
                  <a:gd name="T4" fmla="*/ 0 w 106"/>
                  <a:gd name="T5" fmla="*/ 35 h 70"/>
                  <a:gd name="T6" fmla="*/ 35 w 106"/>
                  <a:gd name="T7" fmla="*/ 0 h 70"/>
                  <a:gd name="T8" fmla="*/ 71 w 106"/>
                  <a:gd name="T9" fmla="*/ 0 h 70"/>
                  <a:gd name="T10" fmla="*/ 106 w 106"/>
                  <a:gd name="T11" fmla="*/ 35 h 70"/>
                  <a:gd name="T12" fmla="*/ 71 w 106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0">
                    <a:moveTo>
                      <a:pt x="71" y="70"/>
                    </a:moveTo>
                    <a:cubicBezTo>
                      <a:pt x="35" y="70"/>
                      <a:pt x="35" y="70"/>
                      <a:pt x="35" y="70"/>
                    </a:cubicBezTo>
                    <a:cubicBezTo>
                      <a:pt x="16" y="70"/>
                      <a:pt x="0" y="54"/>
                      <a:pt x="0" y="35"/>
                    </a:cubicBezTo>
                    <a:cubicBezTo>
                      <a:pt x="0" y="15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5"/>
                      <a:pt x="106" y="35"/>
                    </a:cubicBezTo>
                    <a:cubicBezTo>
                      <a:pt x="106" y="54"/>
                      <a:pt x="90" y="70"/>
                      <a:pt x="7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7" name="Freeform 76">
                <a:extLst>
                  <a:ext uri="{FF2B5EF4-FFF2-40B4-BE49-F238E27FC236}">
                    <a16:creationId xmlns:a16="http://schemas.microsoft.com/office/drawing/2014/main" id="{582259C3-892E-4B7D-BA7F-E27AAB345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525838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Freeform 77">
                <a:extLst>
                  <a:ext uri="{FF2B5EF4-FFF2-40B4-BE49-F238E27FC236}">
                    <a16:creationId xmlns:a16="http://schemas.microsoft.com/office/drawing/2014/main" id="{22BF2ECC-3D5E-4EF8-9B77-28CA2ADF0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829050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Freeform 78">
                <a:extLst>
                  <a:ext uri="{FF2B5EF4-FFF2-40B4-BE49-F238E27FC236}">
                    <a16:creationId xmlns:a16="http://schemas.microsoft.com/office/drawing/2014/main" id="{85813FD9-9BEB-4E79-9100-16680F8C6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995613"/>
                <a:ext cx="373063" cy="150813"/>
              </a:xfrm>
              <a:custGeom>
                <a:avLst/>
                <a:gdLst>
                  <a:gd name="T0" fmla="*/ 138 w 173"/>
                  <a:gd name="T1" fmla="*/ 70 h 70"/>
                  <a:gd name="T2" fmla="*/ 36 w 173"/>
                  <a:gd name="T3" fmla="*/ 70 h 70"/>
                  <a:gd name="T4" fmla="*/ 0 w 173"/>
                  <a:gd name="T5" fmla="*/ 35 h 70"/>
                  <a:gd name="T6" fmla="*/ 36 w 173"/>
                  <a:gd name="T7" fmla="*/ 0 h 70"/>
                  <a:gd name="T8" fmla="*/ 138 w 173"/>
                  <a:gd name="T9" fmla="*/ 0 h 70"/>
                  <a:gd name="T10" fmla="*/ 173 w 173"/>
                  <a:gd name="T11" fmla="*/ 35 h 70"/>
                  <a:gd name="T12" fmla="*/ 138 w 173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0">
                    <a:moveTo>
                      <a:pt x="138" y="70"/>
                    </a:moveTo>
                    <a:cubicBezTo>
                      <a:pt x="36" y="70"/>
                      <a:pt x="36" y="70"/>
                      <a:pt x="36" y="70"/>
                    </a:cubicBezTo>
                    <a:cubicBezTo>
                      <a:pt x="16" y="70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0"/>
                      <a:pt x="13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Freeform 79">
                <a:extLst>
                  <a:ext uri="{FF2B5EF4-FFF2-40B4-BE49-F238E27FC236}">
                    <a16:creationId xmlns:a16="http://schemas.microsoft.com/office/drawing/2014/main" id="{28657704-296A-431B-8939-8667CF730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69081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Freeform 80">
                <a:extLst>
                  <a:ext uri="{FF2B5EF4-FFF2-40B4-BE49-F238E27FC236}">
                    <a16:creationId xmlns:a16="http://schemas.microsoft.com/office/drawing/2014/main" id="{48AC7458-7D25-4DA7-B0C2-2F12FFA2E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38918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Freeform 81">
                <a:extLst>
                  <a:ext uri="{FF2B5EF4-FFF2-40B4-BE49-F238E27FC236}">
                    <a16:creationId xmlns:a16="http://schemas.microsoft.com/office/drawing/2014/main" id="{2EB09D66-2FC5-42E7-BE16-BF31FCC47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298825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5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5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Freeform 82">
                <a:extLst>
                  <a:ext uri="{FF2B5EF4-FFF2-40B4-BE49-F238E27FC236}">
                    <a16:creationId xmlns:a16="http://schemas.microsoft.com/office/drawing/2014/main" id="{191981C0-A1E3-4DCB-BAEB-988349DBA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60203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Freeform 83">
                <a:extLst>
                  <a:ext uri="{FF2B5EF4-FFF2-40B4-BE49-F238E27FC236}">
                    <a16:creationId xmlns:a16="http://schemas.microsoft.com/office/drawing/2014/main" id="{C68873B9-1A2C-4E8B-AD6A-030C242C7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90366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Freeform 84">
                <a:extLst>
                  <a:ext uri="{FF2B5EF4-FFF2-40B4-BE49-F238E27FC236}">
                    <a16:creationId xmlns:a16="http://schemas.microsoft.com/office/drawing/2014/main" id="{8FA30C5A-D88E-49AB-B689-CC33DE178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2914650"/>
                <a:ext cx="155575" cy="157163"/>
              </a:xfrm>
              <a:custGeom>
                <a:avLst/>
                <a:gdLst>
                  <a:gd name="T0" fmla="*/ 36 w 72"/>
                  <a:gd name="T1" fmla="*/ 73 h 73"/>
                  <a:gd name="T2" fmla="*/ 22 w 72"/>
                  <a:gd name="T3" fmla="*/ 70 h 73"/>
                  <a:gd name="T4" fmla="*/ 11 w 72"/>
                  <a:gd name="T5" fmla="*/ 63 h 73"/>
                  <a:gd name="T6" fmla="*/ 0 w 72"/>
                  <a:gd name="T7" fmla="*/ 38 h 73"/>
                  <a:gd name="T8" fmla="*/ 3 w 72"/>
                  <a:gd name="T9" fmla="*/ 24 h 73"/>
                  <a:gd name="T10" fmla="*/ 11 w 72"/>
                  <a:gd name="T11" fmla="*/ 13 h 73"/>
                  <a:gd name="T12" fmla="*/ 61 w 72"/>
                  <a:gd name="T13" fmla="*/ 13 h 73"/>
                  <a:gd name="T14" fmla="*/ 68 w 72"/>
                  <a:gd name="T15" fmla="*/ 24 h 73"/>
                  <a:gd name="T16" fmla="*/ 68 w 72"/>
                  <a:gd name="T17" fmla="*/ 51 h 73"/>
                  <a:gd name="T18" fmla="*/ 61 w 72"/>
                  <a:gd name="T19" fmla="*/ 63 h 73"/>
                  <a:gd name="T20" fmla="*/ 36 w 72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73">
                    <a:moveTo>
                      <a:pt x="36" y="73"/>
                    </a:moveTo>
                    <a:cubicBezTo>
                      <a:pt x="31" y="73"/>
                      <a:pt x="27" y="72"/>
                      <a:pt x="22" y="70"/>
                    </a:cubicBezTo>
                    <a:cubicBezTo>
                      <a:pt x="18" y="68"/>
                      <a:pt x="14" y="66"/>
                      <a:pt x="11" y="63"/>
                    </a:cubicBezTo>
                    <a:cubicBezTo>
                      <a:pt x="4" y="56"/>
                      <a:pt x="1" y="47"/>
                      <a:pt x="0" y="38"/>
                    </a:cubicBezTo>
                    <a:cubicBezTo>
                      <a:pt x="1" y="33"/>
                      <a:pt x="1" y="29"/>
                      <a:pt x="3" y="24"/>
                    </a:cubicBezTo>
                    <a:cubicBezTo>
                      <a:pt x="5" y="20"/>
                      <a:pt x="7" y="16"/>
                      <a:pt x="11" y="13"/>
                    </a:cubicBezTo>
                    <a:cubicBezTo>
                      <a:pt x="25" y="0"/>
                      <a:pt x="47" y="0"/>
                      <a:pt x="61" y="13"/>
                    </a:cubicBezTo>
                    <a:cubicBezTo>
                      <a:pt x="64" y="16"/>
                      <a:pt x="67" y="20"/>
                      <a:pt x="68" y="24"/>
                    </a:cubicBezTo>
                    <a:cubicBezTo>
                      <a:pt x="72" y="33"/>
                      <a:pt x="72" y="43"/>
                      <a:pt x="68" y="51"/>
                    </a:cubicBezTo>
                    <a:cubicBezTo>
                      <a:pt x="66" y="55"/>
                      <a:pt x="64" y="59"/>
                      <a:pt x="61" y="63"/>
                    </a:cubicBezTo>
                    <a:cubicBezTo>
                      <a:pt x="54" y="69"/>
                      <a:pt x="45" y="73"/>
                      <a:pt x="3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Freeform 85">
                <a:extLst>
                  <a:ext uri="{FF2B5EF4-FFF2-40B4-BE49-F238E27FC236}">
                    <a16:creationId xmlns:a16="http://schemas.microsoft.com/office/drawing/2014/main" id="{3958E78D-26C0-4262-9F16-7FCB0F6D3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3219450"/>
                <a:ext cx="152400" cy="153988"/>
              </a:xfrm>
              <a:custGeom>
                <a:avLst/>
                <a:gdLst>
                  <a:gd name="T0" fmla="*/ 36 w 71"/>
                  <a:gd name="T1" fmla="*/ 72 h 72"/>
                  <a:gd name="T2" fmla="*/ 11 w 71"/>
                  <a:gd name="T3" fmla="*/ 62 h 72"/>
                  <a:gd name="T4" fmla="*/ 6 w 71"/>
                  <a:gd name="T5" fmla="*/ 57 h 72"/>
                  <a:gd name="T6" fmla="*/ 3 w 71"/>
                  <a:gd name="T7" fmla="*/ 50 h 72"/>
                  <a:gd name="T8" fmla="*/ 1 w 71"/>
                  <a:gd name="T9" fmla="*/ 44 h 72"/>
                  <a:gd name="T10" fmla="*/ 0 w 71"/>
                  <a:gd name="T11" fmla="*/ 37 h 72"/>
                  <a:gd name="T12" fmla="*/ 3 w 71"/>
                  <a:gd name="T13" fmla="*/ 24 h 72"/>
                  <a:gd name="T14" fmla="*/ 11 w 71"/>
                  <a:gd name="T15" fmla="*/ 12 h 72"/>
                  <a:gd name="T16" fmla="*/ 43 w 71"/>
                  <a:gd name="T17" fmla="*/ 2 h 72"/>
                  <a:gd name="T18" fmla="*/ 49 w 71"/>
                  <a:gd name="T19" fmla="*/ 4 h 72"/>
                  <a:gd name="T20" fmla="*/ 56 w 71"/>
                  <a:gd name="T21" fmla="*/ 8 h 72"/>
                  <a:gd name="T22" fmla="*/ 61 w 71"/>
                  <a:gd name="T23" fmla="*/ 12 h 72"/>
                  <a:gd name="T24" fmla="*/ 71 w 71"/>
                  <a:gd name="T25" fmla="*/ 37 h 72"/>
                  <a:gd name="T26" fmla="*/ 70 w 71"/>
                  <a:gd name="T27" fmla="*/ 44 h 72"/>
                  <a:gd name="T28" fmla="*/ 68 w 71"/>
                  <a:gd name="T29" fmla="*/ 50 h 72"/>
                  <a:gd name="T30" fmla="*/ 65 w 71"/>
                  <a:gd name="T31" fmla="*/ 57 h 72"/>
                  <a:gd name="T32" fmla="*/ 61 w 71"/>
                  <a:gd name="T33" fmla="*/ 62 h 72"/>
                  <a:gd name="T34" fmla="*/ 56 w 71"/>
                  <a:gd name="T35" fmla="*/ 66 h 72"/>
                  <a:gd name="T36" fmla="*/ 49 w 71"/>
                  <a:gd name="T37" fmla="*/ 69 h 72"/>
                  <a:gd name="T38" fmla="*/ 43 w 71"/>
                  <a:gd name="T39" fmla="*/ 72 h 72"/>
                  <a:gd name="T40" fmla="*/ 36 w 7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72">
                    <a:moveTo>
                      <a:pt x="36" y="72"/>
                    </a:moveTo>
                    <a:cubicBezTo>
                      <a:pt x="26" y="72"/>
                      <a:pt x="17" y="68"/>
                      <a:pt x="11" y="6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5"/>
                      <a:pt x="4" y="53"/>
                      <a:pt x="3" y="50"/>
                    </a:cubicBezTo>
                    <a:cubicBezTo>
                      <a:pt x="2" y="48"/>
                      <a:pt x="2" y="46"/>
                      <a:pt x="1" y="44"/>
                    </a:cubicBezTo>
                    <a:cubicBezTo>
                      <a:pt x="1" y="42"/>
                      <a:pt x="1" y="39"/>
                      <a:pt x="0" y="37"/>
                    </a:cubicBezTo>
                    <a:cubicBezTo>
                      <a:pt x="1" y="32"/>
                      <a:pt x="1" y="28"/>
                      <a:pt x="3" y="24"/>
                    </a:cubicBezTo>
                    <a:cubicBezTo>
                      <a:pt x="5" y="19"/>
                      <a:pt x="8" y="15"/>
                      <a:pt x="11" y="12"/>
                    </a:cubicBezTo>
                    <a:cubicBezTo>
                      <a:pt x="19" y="4"/>
                      <a:pt x="31" y="0"/>
                      <a:pt x="43" y="2"/>
                    </a:cubicBezTo>
                    <a:cubicBezTo>
                      <a:pt x="45" y="3"/>
                      <a:pt x="47" y="3"/>
                      <a:pt x="49" y="4"/>
                    </a:cubicBezTo>
                    <a:cubicBezTo>
                      <a:pt x="51" y="5"/>
                      <a:pt x="54" y="6"/>
                      <a:pt x="56" y="8"/>
                    </a:cubicBezTo>
                    <a:cubicBezTo>
                      <a:pt x="57" y="9"/>
                      <a:pt x="59" y="10"/>
                      <a:pt x="61" y="12"/>
                    </a:cubicBezTo>
                    <a:cubicBezTo>
                      <a:pt x="67" y="19"/>
                      <a:pt x="71" y="28"/>
                      <a:pt x="71" y="37"/>
                    </a:cubicBezTo>
                    <a:cubicBezTo>
                      <a:pt x="71" y="39"/>
                      <a:pt x="71" y="42"/>
                      <a:pt x="70" y="44"/>
                    </a:cubicBezTo>
                    <a:cubicBezTo>
                      <a:pt x="70" y="46"/>
                      <a:pt x="69" y="48"/>
                      <a:pt x="68" y="50"/>
                    </a:cubicBezTo>
                    <a:cubicBezTo>
                      <a:pt x="67" y="53"/>
                      <a:pt x="66" y="55"/>
                      <a:pt x="65" y="57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4" y="68"/>
                      <a:pt x="51" y="69"/>
                      <a:pt x="49" y="69"/>
                    </a:cubicBezTo>
                    <a:cubicBezTo>
                      <a:pt x="47" y="70"/>
                      <a:pt x="45" y="71"/>
                      <a:pt x="43" y="72"/>
                    </a:cubicBezTo>
                    <a:cubicBezTo>
                      <a:pt x="40" y="72"/>
                      <a:pt x="38" y="72"/>
                      <a:pt x="3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Freeform 86">
                <a:extLst>
                  <a:ext uri="{FF2B5EF4-FFF2-40B4-BE49-F238E27FC236}">
                    <a16:creationId xmlns:a16="http://schemas.microsoft.com/office/drawing/2014/main" id="{F1FAA359-F456-4B11-BC49-A2F881329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488" y="3522663"/>
                <a:ext cx="165100" cy="155575"/>
              </a:xfrm>
              <a:custGeom>
                <a:avLst/>
                <a:gdLst>
                  <a:gd name="T0" fmla="*/ 39 w 77"/>
                  <a:gd name="T1" fmla="*/ 73 h 73"/>
                  <a:gd name="T2" fmla="*/ 6 w 77"/>
                  <a:gd name="T3" fmla="*/ 51 h 73"/>
                  <a:gd name="T4" fmla="*/ 14 w 77"/>
                  <a:gd name="T5" fmla="*/ 12 h 73"/>
                  <a:gd name="T6" fmla="*/ 46 w 77"/>
                  <a:gd name="T7" fmla="*/ 3 h 73"/>
                  <a:gd name="T8" fmla="*/ 52 w 77"/>
                  <a:gd name="T9" fmla="*/ 5 h 73"/>
                  <a:gd name="T10" fmla="*/ 59 w 77"/>
                  <a:gd name="T11" fmla="*/ 8 h 73"/>
                  <a:gd name="T12" fmla="*/ 64 w 77"/>
                  <a:gd name="T13" fmla="*/ 12 h 73"/>
                  <a:gd name="T14" fmla="*/ 72 w 77"/>
                  <a:gd name="T15" fmla="*/ 51 h 73"/>
                  <a:gd name="T16" fmla="*/ 39 w 77"/>
                  <a:gd name="T1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73">
                    <a:moveTo>
                      <a:pt x="39" y="73"/>
                    </a:moveTo>
                    <a:cubicBezTo>
                      <a:pt x="24" y="73"/>
                      <a:pt x="11" y="64"/>
                      <a:pt x="6" y="51"/>
                    </a:cubicBezTo>
                    <a:cubicBezTo>
                      <a:pt x="0" y="37"/>
                      <a:pt x="4" y="22"/>
                      <a:pt x="14" y="12"/>
                    </a:cubicBezTo>
                    <a:cubicBezTo>
                      <a:pt x="22" y="4"/>
                      <a:pt x="34" y="0"/>
                      <a:pt x="46" y="3"/>
                    </a:cubicBezTo>
                    <a:cubicBezTo>
                      <a:pt x="48" y="3"/>
                      <a:pt x="50" y="4"/>
                      <a:pt x="52" y="5"/>
                    </a:cubicBezTo>
                    <a:cubicBezTo>
                      <a:pt x="54" y="5"/>
                      <a:pt x="57" y="7"/>
                      <a:pt x="59" y="8"/>
                    </a:cubicBezTo>
                    <a:cubicBezTo>
                      <a:pt x="60" y="9"/>
                      <a:pt x="62" y="11"/>
                      <a:pt x="64" y="12"/>
                    </a:cubicBezTo>
                    <a:cubicBezTo>
                      <a:pt x="74" y="22"/>
                      <a:pt x="77" y="37"/>
                      <a:pt x="72" y="51"/>
                    </a:cubicBezTo>
                    <a:cubicBezTo>
                      <a:pt x="66" y="64"/>
                      <a:pt x="53" y="73"/>
                      <a:pt x="39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Freeform 87">
                <a:extLst>
                  <a:ext uri="{FF2B5EF4-FFF2-40B4-BE49-F238E27FC236}">
                    <a16:creationId xmlns:a16="http://schemas.microsoft.com/office/drawing/2014/main" id="{3F465667-8126-46C5-880B-DED590863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250" y="3822700"/>
                <a:ext cx="160338" cy="158750"/>
              </a:xfrm>
              <a:custGeom>
                <a:avLst/>
                <a:gdLst>
                  <a:gd name="T0" fmla="*/ 37 w 75"/>
                  <a:gd name="T1" fmla="*/ 74 h 74"/>
                  <a:gd name="T2" fmla="*/ 3 w 75"/>
                  <a:gd name="T3" fmla="*/ 45 h 74"/>
                  <a:gd name="T4" fmla="*/ 24 w 75"/>
                  <a:gd name="T5" fmla="*/ 6 h 74"/>
                  <a:gd name="T6" fmla="*/ 66 w 75"/>
                  <a:gd name="T7" fmla="*/ 19 h 74"/>
                  <a:gd name="T8" fmla="*/ 62 w 75"/>
                  <a:gd name="T9" fmla="*/ 64 h 74"/>
                  <a:gd name="T10" fmla="*/ 37 w 75"/>
                  <a:gd name="T1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37" y="74"/>
                    </a:moveTo>
                    <a:cubicBezTo>
                      <a:pt x="20" y="74"/>
                      <a:pt x="6" y="62"/>
                      <a:pt x="3" y="45"/>
                    </a:cubicBezTo>
                    <a:cubicBezTo>
                      <a:pt x="0" y="29"/>
                      <a:pt x="8" y="13"/>
                      <a:pt x="24" y="6"/>
                    </a:cubicBezTo>
                    <a:cubicBezTo>
                      <a:pt x="39" y="0"/>
                      <a:pt x="57" y="6"/>
                      <a:pt x="66" y="19"/>
                    </a:cubicBezTo>
                    <a:cubicBezTo>
                      <a:pt x="75" y="33"/>
                      <a:pt x="74" y="52"/>
                      <a:pt x="62" y="64"/>
                    </a:cubicBezTo>
                    <a:cubicBezTo>
                      <a:pt x="55" y="70"/>
                      <a:pt x="46" y="74"/>
                      <a:pt x="37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Oval 88">
                <a:extLst>
                  <a:ext uri="{FF2B5EF4-FFF2-40B4-BE49-F238E27FC236}">
                    <a16:creationId xmlns:a16="http://schemas.microsoft.com/office/drawing/2014/main" id="{6604DDD0-4FBF-4488-876E-DB2765F18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38918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Oval 89">
                <a:extLst>
                  <a:ext uri="{FF2B5EF4-FFF2-40B4-BE49-F238E27FC236}">
                    <a16:creationId xmlns:a16="http://schemas.microsoft.com/office/drawing/2014/main" id="{45BB4447-134A-4DF0-85CD-7FC125C17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813" y="132715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Oval 90">
                <a:extLst>
                  <a:ext uri="{FF2B5EF4-FFF2-40B4-BE49-F238E27FC236}">
                    <a16:creationId xmlns:a16="http://schemas.microsoft.com/office/drawing/2014/main" id="{998E9EBA-2C36-403C-BD1C-16239A4A6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69081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Oval 91">
                <a:extLst>
                  <a:ext uri="{FF2B5EF4-FFF2-40B4-BE49-F238E27FC236}">
                    <a16:creationId xmlns:a16="http://schemas.microsoft.com/office/drawing/2014/main" id="{0A87AF0D-2610-48B7-A218-11A7F17DE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995613"/>
                <a:ext cx="152400" cy="1508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Oval 92">
                <a:extLst>
                  <a:ext uri="{FF2B5EF4-FFF2-40B4-BE49-F238E27FC236}">
                    <a16:creationId xmlns:a16="http://schemas.microsoft.com/office/drawing/2014/main" id="{225A1322-ED97-4730-96BC-2B76ECC2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298825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Oval 93">
                <a:extLst>
                  <a:ext uri="{FF2B5EF4-FFF2-40B4-BE49-F238E27FC236}">
                    <a16:creationId xmlns:a16="http://schemas.microsoft.com/office/drawing/2014/main" id="{685D9134-885A-4376-BB98-2623B05E2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60203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Oval 94">
                <a:extLst>
                  <a:ext uri="{FF2B5EF4-FFF2-40B4-BE49-F238E27FC236}">
                    <a16:creationId xmlns:a16="http://schemas.microsoft.com/office/drawing/2014/main" id="{9079F097-7996-403E-884E-E98686A17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90366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Freeform 95">
                <a:extLst>
                  <a:ext uri="{FF2B5EF4-FFF2-40B4-BE49-F238E27FC236}">
                    <a16:creationId xmlns:a16="http://schemas.microsoft.com/office/drawing/2014/main" id="{36DCE324-A6D0-4BA3-B73F-613175AEB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5" y="2427288"/>
                <a:ext cx="989013" cy="303213"/>
              </a:xfrm>
              <a:custGeom>
                <a:avLst/>
                <a:gdLst>
                  <a:gd name="T0" fmla="*/ 459 w 459"/>
                  <a:gd name="T1" fmla="*/ 141 h 141"/>
                  <a:gd name="T2" fmla="*/ 0 w 459"/>
                  <a:gd name="T3" fmla="*/ 141 h 141"/>
                  <a:gd name="T4" fmla="*/ 16 w 459"/>
                  <a:gd name="T5" fmla="*/ 123 h 141"/>
                  <a:gd name="T6" fmla="*/ 112 w 459"/>
                  <a:gd name="T7" fmla="*/ 20 h 141"/>
                  <a:gd name="T8" fmla="*/ 158 w 459"/>
                  <a:gd name="T9" fmla="*/ 0 h 141"/>
                  <a:gd name="T10" fmla="*/ 300 w 459"/>
                  <a:gd name="T11" fmla="*/ 0 h 141"/>
                  <a:gd name="T12" fmla="*/ 347 w 459"/>
                  <a:gd name="T13" fmla="*/ 21 h 141"/>
                  <a:gd name="T14" fmla="*/ 443 w 459"/>
                  <a:gd name="T15" fmla="*/ 123 h 141"/>
                  <a:gd name="T16" fmla="*/ 459 w 45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9" h="141">
                    <a:moveTo>
                      <a:pt x="459" y="141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24" y="7"/>
                      <a:pt x="141" y="0"/>
                      <a:pt x="15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18" y="0"/>
                      <a:pt x="335" y="8"/>
                      <a:pt x="347" y="21"/>
                    </a:cubicBezTo>
                    <a:cubicBezTo>
                      <a:pt x="443" y="123"/>
                      <a:pt x="443" y="123"/>
                      <a:pt x="443" y="123"/>
                    </a:cubicBezTo>
                    <a:lnTo>
                      <a:pt x="459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6A231EDF-FF28-44E1-B35F-3535513AA8F0}"/>
              </a:ext>
            </a:extLst>
          </p:cNvPr>
          <p:cNvGrpSpPr/>
          <p:nvPr/>
        </p:nvGrpSpPr>
        <p:grpSpPr>
          <a:xfrm>
            <a:off x="4376058" y="4661721"/>
            <a:ext cx="3513811" cy="1806623"/>
            <a:chOff x="4376058" y="3943592"/>
            <a:chExt cx="3513811" cy="1806623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BB21E239-22F9-44C2-873E-CEAA03A68F11}"/>
                </a:ext>
              </a:extLst>
            </p:cNvPr>
            <p:cNvGrpSpPr/>
            <p:nvPr/>
          </p:nvGrpSpPr>
          <p:grpSpPr>
            <a:xfrm>
              <a:off x="4376058" y="4139253"/>
              <a:ext cx="1567630" cy="1549673"/>
              <a:chOff x="1403457" y="616946"/>
              <a:chExt cx="3611777" cy="3570404"/>
            </a:xfrm>
          </p:grpSpPr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139155B-62B1-44F5-8021-0EA898F59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457" y="2207022"/>
                <a:ext cx="668682" cy="1980328"/>
              </a:xfrm>
              <a:custGeom>
                <a:avLst/>
                <a:gdLst>
                  <a:gd name="T0" fmla="*/ 598 w 598"/>
                  <a:gd name="T1" fmla="*/ 1771 h 1771"/>
                  <a:gd name="T2" fmla="*/ 439 w 598"/>
                  <a:gd name="T3" fmla="*/ 1771 h 1771"/>
                  <a:gd name="T4" fmla="*/ 261 w 598"/>
                  <a:gd name="T5" fmla="*/ 1771 h 1771"/>
                  <a:gd name="T6" fmla="*/ 0 w 598"/>
                  <a:gd name="T7" fmla="*/ 1771 h 1771"/>
                  <a:gd name="T8" fmla="*/ 0 w 598"/>
                  <a:gd name="T9" fmla="*/ 0 h 1771"/>
                  <a:gd name="T10" fmla="*/ 439 w 598"/>
                  <a:gd name="T11" fmla="*/ 0 h 1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8" h="1771">
                    <a:moveTo>
                      <a:pt x="598" y="1771"/>
                    </a:moveTo>
                    <a:lnTo>
                      <a:pt x="439" y="1771"/>
                    </a:lnTo>
                    <a:lnTo>
                      <a:pt x="261" y="1771"/>
                    </a:lnTo>
                    <a:lnTo>
                      <a:pt x="0" y="1771"/>
                    </a:lnTo>
                    <a:lnTo>
                      <a:pt x="0" y="0"/>
                    </a:lnTo>
                    <a:lnTo>
                      <a:pt x="4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1E31DEF-802A-4B4B-A51E-22A36E7BB4A5}"/>
                  </a:ext>
                </a:extLst>
              </p:cNvPr>
              <p:cNvGrpSpPr/>
              <p:nvPr/>
            </p:nvGrpSpPr>
            <p:grpSpPr>
              <a:xfrm>
                <a:off x="1403457" y="2207022"/>
                <a:ext cx="677628" cy="1980328"/>
                <a:chOff x="4594226" y="2976563"/>
                <a:chExt cx="962025" cy="2811463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51" name="Freeform 5">
                  <a:extLst>
                    <a:ext uri="{FF2B5EF4-FFF2-40B4-BE49-F238E27FC236}">
                      <a16:creationId xmlns:a16="http://schemas.microsoft.com/office/drawing/2014/main" id="{139B4D14-5B8A-45D3-A586-6F84BC1250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226" y="2976563"/>
                  <a:ext cx="949325" cy="2811463"/>
                </a:xfrm>
                <a:custGeom>
                  <a:avLst/>
                  <a:gdLst>
                    <a:gd name="T0" fmla="*/ 598 w 598"/>
                    <a:gd name="T1" fmla="*/ 1771 h 1771"/>
                    <a:gd name="T2" fmla="*/ 439 w 598"/>
                    <a:gd name="T3" fmla="*/ 1771 h 1771"/>
                    <a:gd name="T4" fmla="*/ 261 w 598"/>
                    <a:gd name="T5" fmla="*/ 1771 h 1771"/>
                    <a:gd name="T6" fmla="*/ 0 w 598"/>
                    <a:gd name="T7" fmla="*/ 1771 h 1771"/>
                    <a:gd name="T8" fmla="*/ 0 w 598"/>
                    <a:gd name="T9" fmla="*/ 0 h 1771"/>
                    <a:gd name="T10" fmla="*/ 439 w 598"/>
                    <a:gd name="T11" fmla="*/ 0 h 1771"/>
                    <a:gd name="T12" fmla="*/ 598 w 598"/>
                    <a:gd name="T13" fmla="*/ 1771 h 1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8" h="1771">
                      <a:moveTo>
                        <a:pt x="598" y="1771"/>
                      </a:moveTo>
                      <a:lnTo>
                        <a:pt x="439" y="1771"/>
                      </a:lnTo>
                      <a:lnTo>
                        <a:pt x="261" y="1771"/>
                      </a:lnTo>
                      <a:lnTo>
                        <a:pt x="0" y="1771"/>
                      </a:lnTo>
                      <a:lnTo>
                        <a:pt x="0" y="0"/>
                      </a:lnTo>
                      <a:lnTo>
                        <a:pt x="439" y="0"/>
                      </a:lnTo>
                      <a:lnTo>
                        <a:pt x="598" y="1771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A65AD511-A692-4D71-82EE-A74D80AE6E78}"/>
                    </a:ext>
                  </a:extLst>
                </p:cNvPr>
                <p:cNvGrpSpPr/>
                <p:nvPr/>
              </p:nvGrpSpPr>
              <p:grpSpPr>
                <a:xfrm>
                  <a:off x="4760913" y="3244851"/>
                  <a:ext cx="795338" cy="2325688"/>
                  <a:chOff x="4760913" y="3244851"/>
                  <a:chExt cx="795338" cy="2325688"/>
                </a:xfrm>
                <a:grpFill/>
              </p:grpSpPr>
              <p:sp>
                <p:nvSpPr>
                  <p:cNvPr id="153" name="Freeform 7">
                    <a:extLst>
                      <a:ext uri="{FF2B5EF4-FFF2-40B4-BE49-F238E27FC236}">
                        <a16:creationId xmlns:a16="http://schemas.microsoft.com/office/drawing/2014/main" id="{1CCEC024-DD59-4B36-BCDE-2D20C8E80D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4" name="Freeform 8">
                    <a:extLst>
                      <a:ext uri="{FF2B5EF4-FFF2-40B4-BE49-F238E27FC236}">
                        <a16:creationId xmlns:a16="http://schemas.microsoft.com/office/drawing/2014/main" id="{38DB9F98-B029-45DB-BD9C-17B958CD7E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5" name="Freeform 9">
                    <a:extLst>
                      <a:ext uri="{FF2B5EF4-FFF2-40B4-BE49-F238E27FC236}">
                        <a16:creationId xmlns:a16="http://schemas.microsoft.com/office/drawing/2014/main" id="{92ACD1AE-6D2C-4C05-9B14-89699DF8D7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6" name="Freeform 10">
                    <a:extLst>
                      <a:ext uri="{FF2B5EF4-FFF2-40B4-BE49-F238E27FC236}">
                        <a16:creationId xmlns:a16="http://schemas.microsoft.com/office/drawing/2014/main" id="{267C3A85-6354-4943-A9C2-FC17AC434B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7" name="Freeform 11">
                    <a:extLst>
                      <a:ext uri="{FF2B5EF4-FFF2-40B4-BE49-F238E27FC236}">
                        <a16:creationId xmlns:a16="http://schemas.microsoft.com/office/drawing/2014/main" id="{8DCC6A55-0AFF-40F3-BA51-8677C436C7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8" name="Freeform 12">
                    <a:extLst>
                      <a:ext uri="{FF2B5EF4-FFF2-40B4-BE49-F238E27FC236}">
                        <a16:creationId xmlns:a16="http://schemas.microsoft.com/office/drawing/2014/main" id="{93FDC606-5F82-4120-962B-96AECC8B9C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9" name="Freeform 13">
                    <a:extLst>
                      <a:ext uri="{FF2B5EF4-FFF2-40B4-BE49-F238E27FC236}">
                        <a16:creationId xmlns:a16="http://schemas.microsoft.com/office/drawing/2014/main" id="{701DC407-3E5F-4FB4-AC6A-8405E996DB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0" name="Freeform 14">
                    <a:extLst>
                      <a:ext uri="{FF2B5EF4-FFF2-40B4-BE49-F238E27FC236}">
                        <a16:creationId xmlns:a16="http://schemas.microsoft.com/office/drawing/2014/main" id="{F685086A-C0C0-46D6-A0DE-CB1B94128A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1" name="Freeform 15">
                    <a:extLst>
                      <a:ext uri="{FF2B5EF4-FFF2-40B4-BE49-F238E27FC236}">
                        <a16:creationId xmlns:a16="http://schemas.microsoft.com/office/drawing/2014/main" id="{E081478C-0EAC-4E59-A241-44F6CEB188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 16">
                    <a:extLst>
                      <a:ext uri="{FF2B5EF4-FFF2-40B4-BE49-F238E27FC236}">
                        <a16:creationId xmlns:a16="http://schemas.microsoft.com/office/drawing/2014/main" id="{6BBB6AEA-7664-48E1-8C6C-06D53C63DF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3" name="Freeform 17">
                    <a:extLst>
                      <a:ext uri="{FF2B5EF4-FFF2-40B4-BE49-F238E27FC236}">
                        <a16:creationId xmlns:a16="http://schemas.microsoft.com/office/drawing/2014/main" id="{517341AC-B1DD-4C0F-8B6A-0539CC1FE5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4" name="Freeform 18">
                    <a:extLst>
                      <a:ext uri="{FF2B5EF4-FFF2-40B4-BE49-F238E27FC236}">
                        <a16:creationId xmlns:a16="http://schemas.microsoft.com/office/drawing/2014/main" id="{6BE3BD3E-230B-4BFC-8C23-E61AB28449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5" name="Freeform 19">
                    <a:extLst>
                      <a:ext uri="{FF2B5EF4-FFF2-40B4-BE49-F238E27FC236}">
                        <a16:creationId xmlns:a16="http://schemas.microsoft.com/office/drawing/2014/main" id="{1D08C083-894A-4DA2-9143-E2F2D5A2FF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6" name="Freeform 20">
                    <a:extLst>
                      <a:ext uri="{FF2B5EF4-FFF2-40B4-BE49-F238E27FC236}">
                        <a16:creationId xmlns:a16="http://schemas.microsoft.com/office/drawing/2014/main" id="{5DD4FD14-8CDB-4129-873C-31D7AC3197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7" name="Freeform 21">
                    <a:extLst>
                      <a:ext uri="{FF2B5EF4-FFF2-40B4-BE49-F238E27FC236}">
                        <a16:creationId xmlns:a16="http://schemas.microsoft.com/office/drawing/2014/main" id="{88389960-B7CB-4036-9F86-E65BF41357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91" name="Freeform 23">
                <a:extLst>
                  <a:ext uri="{FF2B5EF4-FFF2-40B4-BE49-F238E27FC236}">
                    <a16:creationId xmlns:a16="http://schemas.microsoft.com/office/drawing/2014/main" id="{21E6C908-7BCF-49DE-95B1-85A200B0F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345" y="1302401"/>
                <a:ext cx="1631450" cy="2884949"/>
              </a:xfrm>
              <a:custGeom>
                <a:avLst/>
                <a:gdLst>
                  <a:gd name="T0" fmla="*/ 1459 w 1459"/>
                  <a:gd name="T1" fmla="*/ 2580 h 2580"/>
                  <a:gd name="T2" fmla="*/ 1246 w 1459"/>
                  <a:gd name="T3" fmla="*/ 0 h 2580"/>
                  <a:gd name="T4" fmla="*/ 0 w 1459"/>
                  <a:gd name="T5" fmla="*/ 0 h 2580"/>
                  <a:gd name="T6" fmla="*/ 0 w 1459"/>
                  <a:gd name="T7" fmla="*/ 809 h 2580"/>
                  <a:gd name="T8" fmla="*/ 0 w 1459"/>
                  <a:gd name="T9" fmla="*/ 2580 h 2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9" h="2580">
                    <a:moveTo>
                      <a:pt x="1459" y="2580"/>
                    </a:moveTo>
                    <a:lnTo>
                      <a:pt x="1246" y="0"/>
                    </a:lnTo>
                    <a:lnTo>
                      <a:pt x="0" y="0"/>
                    </a:lnTo>
                    <a:lnTo>
                      <a:pt x="0" y="809"/>
                    </a:lnTo>
                    <a:lnTo>
                      <a:pt x="0" y="258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4A96848-876E-44F1-9326-8D1DD35519E2}"/>
                  </a:ext>
                </a:extLst>
              </p:cNvPr>
              <p:cNvGrpSpPr/>
              <p:nvPr/>
            </p:nvGrpSpPr>
            <p:grpSpPr>
              <a:xfrm>
                <a:off x="1894345" y="1302401"/>
                <a:ext cx="1631450" cy="2884949"/>
                <a:chOff x="5291138" y="1692276"/>
                <a:chExt cx="2316163" cy="409575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41" name="Freeform 22">
                  <a:extLst>
                    <a:ext uri="{FF2B5EF4-FFF2-40B4-BE49-F238E27FC236}">
                      <a16:creationId xmlns:a16="http://schemas.microsoft.com/office/drawing/2014/main" id="{F7E12436-2A7F-42AC-AB94-CF5D9AA40A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1138" y="1692276"/>
                  <a:ext cx="2316163" cy="4095750"/>
                </a:xfrm>
                <a:custGeom>
                  <a:avLst/>
                  <a:gdLst>
                    <a:gd name="T0" fmla="*/ 1459 w 1459"/>
                    <a:gd name="T1" fmla="*/ 2580 h 2580"/>
                    <a:gd name="T2" fmla="*/ 1246 w 1459"/>
                    <a:gd name="T3" fmla="*/ 0 h 2580"/>
                    <a:gd name="T4" fmla="*/ 0 w 1459"/>
                    <a:gd name="T5" fmla="*/ 0 h 2580"/>
                    <a:gd name="T6" fmla="*/ 0 w 1459"/>
                    <a:gd name="T7" fmla="*/ 809 h 2580"/>
                    <a:gd name="T8" fmla="*/ 0 w 1459"/>
                    <a:gd name="T9" fmla="*/ 2580 h 2580"/>
                    <a:gd name="T10" fmla="*/ 1459 w 1459"/>
                    <a:gd name="T11" fmla="*/ 2580 h 2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59" h="2580">
                      <a:moveTo>
                        <a:pt x="1459" y="2580"/>
                      </a:moveTo>
                      <a:lnTo>
                        <a:pt x="1246" y="0"/>
                      </a:lnTo>
                      <a:lnTo>
                        <a:pt x="0" y="0"/>
                      </a:lnTo>
                      <a:lnTo>
                        <a:pt x="0" y="809"/>
                      </a:lnTo>
                      <a:lnTo>
                        <a:pt x="0" y="2580"/>
                      </a:lnTo>
                      <a:lnTo>
                        <a:pt x="1459" y="258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2" name="Freeform 24">
                  <a:extLst>
                    <a:ext uri="{FF2B5EF4-FFF2-40B4-BE49-F238E27FC236}">
                      <a16:creationId xmlns:a16="http://schemas.microsoft.com/office/drawing/2014/main" id="{E8EFDA85-0967-4C47-A273-7F9B045426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697288"/>
                  <a:ext cx="1189038" cy="157163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6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6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6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3" name="Freeform 25">
                  <a:extLst>
                    <a:ext uri="{FF2B5EF4-FFF2-40B4-BE49-F238E27FC236}">
                      <a16:creationId xmlns:a16="http://schemas.microsoft.com/office/drawing/2014/main" id="{7F081764-0B2E-46BE-AFE2-B450B681FF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908301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4" name="Freeform 26">
                  <a:extLst>
                    <a:ext uri="{FF2B5EF4-FFF2-40B4-BE49-F238E27FC236}">
                      <a16:creationId xmlns:a16="http://schemas.microsoft.com/office/drawing/2014/main" id="{08038300-CC71-4D13-9C56-38857CE80C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303588"/>
                  <a:ext cx="1189038" cy="155575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7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7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7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5" name="Freeform 27">
                  <a:extLst>
                    <a:ext uri="{FF2B5EF4-FFF2-40B4-BE49-F238E27FC236}">
                      <a16:creationId xmlns:a16="http://schemas.microsoft.com/office/drawing/2014/main" id="{D9BE85D2-19E8-4280-9EE1-1022263477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117726"/>
                  <a:ext cx="1506538" cy="157163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6" name="Freeform 28">
                  <a:extLst>
                    <a:ext uri="{FF2B5EF4-FFF2-40B4-BE49-F238E27FC236}">
                      <a16:creationId xmlns:a16="http://schemas.microsoft.com/office/drawing/2014/main" id="{29620CE1-6ADB-4294-B117-B4BF3A040E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513013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7" name="Rectangle 29">
                  <a:extLst>
                    <a:ext uri="{FF2B5EF4-FFF2-40B4-BE49-F238E27FC236}">
                      <a16:creationId xmlns:a16="http://schemas.microsoft.com/office/drawing/2014/main" id="{1F51BEC2-5B32-4BFF-8E00-D8D4906EFE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5278438"/>
                  <a:ext cx="371475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8" name="Rectangle 30">
                  <a:extLst>
                    <a:ext uri="{FF2B5EF4-FFF2-40B4-BE49-F238E27FC236}">
                      <a16:creationId xmlns:a16="http://schemas.microsoft.com/office/drawing/2014/main" id="{17C81218-B3F2-442F-86D7-4367211D97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487863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9" name="Rectangle 31">
                  <a:extLst>
                    <a:ext uri="{FF2B5EF4-FFF2-40B4-BE49-F238E27FC236}">
                      <a16:creationId xmlns:a16="http://schemas.microsoft.com/office/drawing/2014/main" id="{F9FC4A51-EB23-404B-A349-D0617646C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883151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50" name="Rectangle 32">
                  <a:extLst>
                    <a:ext uri="{FF2B5EF4-FFF2-40B4-BE49-F238E27FC236}">
                      <a16:creationId xmlns:a16="http://schemas.microsoft.com/office/drawing/2014/main" id="{8DD3DE19-5DF4-4767-BF80-632269BBD7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092576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80DEF107-802E-4CBF-879F-5422330906E1}"/>
                  </a:ext>
                </a:extLst>
              </p:cNvPr>
              <p:cNvGrpSpPr/>
              <p:nvPr/>
            </p:nvGrpSpPr>
            <p:grpSpPr>
              <a:xfrm>
                <a:off x="3287619" y="616946"/>
                <a:ext cx="1096952" cy="3570404"/>
                <a:chOff x="7269163" y="719138"/>
                <a:chExt cx="1557338" cy="5068888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31" name="Rectangle 33">
                  <a:extLst>
                    <a:ext uri="{FF2B5EF4-FFF2-40B4-BE49-F238E27FC236}">
                      <a16:creationId xmlns:a16="http://schemas.microsoft.com/office/drawing/2014/main" id="{B7AB508E-C54A-4680-9D01-FDDEB5668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2" name="Freeform 34">
                  <a:extLst>
                    <a:ext uri="{FF2B5EF4-FFF2-40B4-BE49-F238E27FC236}">
                      <a16:creationId xmlns:a16="http://schemas.microsoft.com/office/drawing/2014/main" id="{FAFEFCAA-1DFA-4AEC-9DC5-E02932B8AF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custGeom>
                  <a:avLst/>
                  <a:gdLst>
                    <a:gd name="T0" fmla="*/ 0 w 981"/>
                    <a:gd name="T1" fmla="*/ 3193 h 3193"/>
                    <a:gd name="T2" fmla="*/ 0 w 981"/>
                    <a:gd name="T3" fmla="*/ 0 h 3193"/>
                    <a:gd name="T4" fmla="*/ 981 w 981"/>
                    <a:gd name="T5" fmla="*/ 0 h 3193"/>
                    <a:gd name="T6" fmla="*/ 981 w 981"/>
                    <a:gd name="T7" fmla="*/ 3193 h 3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81" h="3193">
                      <a:moveTo>
                        <a:pt x="0" y="3193"/>
                      </a:moveTo>
                      <a:lnTo>
                        <a:pt x="0" y="0"/>
                      </a:lnTo>
                      <a:lnTo>
                        <a:pt x="981" y="0"/>
                      </a:lnTo>
                      <a:lnTo>
                        <a:pt x="981" y="3193"/>
                      </a:ln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3" name="Rectangle 35">
                  <a:extLst>
                    <a:ext uri="{FF2B5EF4-FFF2-40B4-BE49-F238E27FC236}">
                      <a16:creationId xmlns:a16="http://schemas.microsoft.com/office/drawing/2014/main" id="{496009E1-AE50-44A7-AA1E-6A34D521BE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20650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4" name="Rectangle 36">
                  <a:extLst>
                    <a:ext uri="{FF2B5EF4-FFF2-40B4-BE49-F238E27FC236}">
                      <a16:creationId xmlns:a16="http://schemas.microsoft.com/office/drawing/2014/main" id="{1F62065D-E944-4034-A009-44D88E7993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776413"/>
                  <a:ext cx="1557338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5" name="Rectangle 37">
                  <a:extLst>
                    <a:ext uri="{FF2B5EF4-FFF2-40B4-BE49-F238E27FC236}">
                      <a16:creationId xmlns:a16="http://schemas.microsoft.com/office/drawing/2014/main" id="{807B453D-D7BE-4B6B-B175-65C854CCA2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34315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6" name="Rectangle 38">
                  <a:extLst>
                    <a:ext uri="{FF2B5EF4-FFF2-40B4-BE49-F238E27FC236}">
                      <a16:creationId xmlns:a16="http://schemas.microsoft.com/office/drawing/2014/main" id="{DF084A1C-2620-450B-9829-47EBDFCFD1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911476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7" name="Rectangle 39">
                  <a:extLst>
                    <a:ext uri="{FF2B5EF4-FFF2-40B4-BE49-F238E27FC236}">
                      <a16:creationId xmlns:a16="http://schemas.microsoft.com/office/drawing/2014/main" id="{93CF0667-00F2-4ABB-B928-FE3C5E636F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3481388"/>
                  <a:ext cx="86042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8" name="Rectangle 43">
                  <a:extLst>
                    <a:ext uri="{FF2B5EF4-FFF2-40B4-BE49-F238E27FC236}">
                      <a16:creationId xmlns:a16="http://schemas.microsoft.com/office/drawing/2014/main" id="{928BE774-C89C-4F69-9224-CC8C0EDAB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04971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9" name="Rectangle 44">
                  <a:extLst>
                    <a:ext uri="{FF2B5EF4-FFF2-40B4-BE49-F238E27FC236}">
                      <a16:creationId xmlns:a16="http://schemas.microsoft.com/office/drawing/2014/main" id="{1FBED665-2CA8-4711-B7B1-2D7BC95550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616451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0" name="Rectangle 45">
                  <a:extLst>
                    <a:ext uri="{FF2B5EF4-FFF2-40B4-BE49-F238E27FC236}">
                      <a16:creationId xmlns:a16="http://schemas.microsoft.com/office/drawing/2014/main" id="{CD5A13AF-CF11-4AA2-99E9-50EBA007B3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518636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643874BE-A8C6-498F-9F4C-8759E5C88309}"/>
                  </a:ext>
                </a:extLst>
              </p:cNvPr>
              <p:cNvGrpSpPr/>
              <p:nvPr/>
            </p:nvGrpSpPr>
            <p:grpSpPr>
              <a:xfrm>
                <a:off x="1706487" y="2769476"/>
                <a:ext cx="884494" cy="1417874"/>
                <a:chOff x="1355724" y="3775076"/>
                <a:chExt cx="1255713" cy="201295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20" name="Rectangle 40">
                  <a:extLst>
                    <a:ext uri="{FF2B5EF4-FFF2-40B4-BE49-F238E27FC236}">
                      <a16:creationId xmlns:a16="http://schemas.microsoft.com/office/drawing/2014/main" id="{B7C3014C-15A0-4ED2-989A-C377AAE736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5724" y="3775076"/>
                  <a:ext cx="1255713" cy="201295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2DB6F549-DBAC-4841-B5A0-68ABACA4462E}"/>
                    </a:ext>
                  </a:extLst>
                </p:cNvPr>
                <p:cNvGrpSpPr/>
                <p:nvPr/>
              </p:nvGrpSpPr>
              <p:grpSpPr>
                <a:xfrm>
                  <a:off x="1585912" y="4046538"/>
                  <a:ext cx="795338" cy="1470026"/>
                  <a:chOff x="5238751" y="4046538"/>
                  <a:chExt cx="795338" cy="1470026"/>
                </a:xfrm>
                <a:grpFill/>
              </p:grpSpPr>
              <p:sp>
                <p:nvSpPr>
                  <p:cNvPr id="122" name="Freeform 46">
                    <a:extLst>
                      <a:ext uri="{FF2B5EF4-FFF2-40B4-BE49-F238E27FC236}">
                        <a16:creationId xmlns:a16="http://schemas.microsoft.com/office/drawing/2014/main" id="{E40C854B-D5E2-4BB7-AFBF-231842B07F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3" name="Freeform 47">
                    <a:extLst>
                      <a:ext uri="{FF2B5EF4-FFF2-40B4-BE49-F238E27FC236}">
                        <a16:creationId xmlns:a16="http://schemas.microsoft.com/office/drawing/2014/main" id="{D5F60DEA-0C77-49BC-B1B0-586DF0BFA3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4" name="Freeform 48">
                    <a:extLst>
                      <a:ext uri="{FF2B5EF4-FFF2-40B4-BE49-F238E27FC236}">
                        <a16:creationId xmlns:a16="http://schemas.microsoft.com/office/drawing/2014/main" id="{0D01F374-060C-49E5-BEC6-5299D235A0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5" name="Freeform 49">
                    <a:extLst>
                      <a:ext uri="{FF2B5EF4-FFF2-40B4-BE49-F238E27FC236}">
                        <a16:creationId xmlns:a16="http://schemas.microsoft.com/office/drawing/2014/main" id="{A1E9F507-3EE3-4B43-9E4F-1DBF3F3A65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6" name="Freeform 50">
                    <a:extLst>
                      <a:ext uri="{FF2B5EF4-FFF2-40B4-BE49-F238E27FC236}">
                        <a16:creationId xmlns:a16="http://schemas.microsoft.com/office/drawing/2014/main" id="{7437CAE3-7B50-42AC-98F1-B62DFCF44D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7" name="Freeform 51">
                    <a:extLst>
                      <a:ext uri="{FF2B5EF4-FFF2-40B4-BE49-F238E27FC236}">
                        <a16:creationId xmlns:a16="http://schemas.microsoft.com/office/drawing/2014/main" id="{C39E1A30-E6FF-4FA0-926F-75B2E9D2D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8" name="Freeform 52">
                    <a:extLst>
                      <a:ext uri="{FF2B5EF4-FFF2-40B4-BE49-F238E27FC236}">
                        <a16:creationId xmlns:a16="http://schemas.microsoft.com/office/drawing/2014/main" id="{8785D247-4E2E-4DB6-B0AF-00EB8C42B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9" name="Freeform 53">
                    <a:extLst>
                      <a:ext uri="{FF2B5EF4-FFF2-40B4-BE49-F238E27FC236}">
                        <a16:creationId xmlns:a16="http://schemas.microsoft.com/office/drawing/2014/main" id="{4AD3CC77-8C4A-4324-9198-794AC66CC5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30" name="Freeform 54">
                    <a:extLst>
                      <a:ext uri="{FF2B5EF4-FFF2-40B4-BE49-F238E27FC236}">
                        <a16:creationId xmlns:a16="http://schemas.microsoft.com/office/drawing/2014/main" id="{BF516E2D-893B-4056-AA01-643BBD85B1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1A12F87E-CE48-4191-B0D0-8AFF264F330D}"/>
                  </a:ext>
                </a:extLst>
              </p:cNvPr>
              <p:cNvGrpSpPr/>
              <p:nvPr/>
            </p:nvGrpSpPr>
            <p:grpSpPr>
              <a:xfrm>
                <a:off x="2841459" y="2214850"/>
                <a:ext cx="937049" cy="1972500"/>
                <a:chOff x="6635751" y="2987676"/>
                <a:chExt cx="1330325" cy="2800350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03" name="Rectangle 42">
                  <a:extLst>
                    <a:ext uri="{FF2B5EF4-FFF2-40B4-BE49-F238E27FC236}">
                      <a16:creationId xmlns:a16="http://schemas.microsoft.com/office/drawing/2014/main" id="{0971584D-127B-4E27-8EC0-9249870478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5751" y="2987676"/>
                  <a:ext cx="1330325" cy="28003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4E779AA3-7F77-44A0-AFB2-6C97D49ABEBD}"/>
                    </a:ext>
                  </a:extLst>
                </p:cNvPr>
                <p:cNvGrpSpPr/>
                <p:nvPr/>
              </p:nvGrpSpPr>
              <p:grpSpPr>
                <a:xfrm>
                  <a:off x="6905626" y="3244851"/>
                  <a:ext cx="792162" cy="2325688"/>
                  <a:chOff x="6905626" y="3244851"/>
                  <a:chExt cx="792162" cy="2325688"/>
                </a:xfrm>
                <a:grpFill/>
              </p:grpSpPr>
              <p:sp>
                <p:nvSpPr>
                  <p:cNvPr id="105" name="Freeform 56">
                    <a:extLst>
                      <a:ext uri="{FF2B5EF4-FFF2-40B4-BE49-F238E27FC236}">
                        <a16:creationId xmlns:a16="http://schemas.microsoft.com/office/drawing/2014/main" id="{E007C01A-A817-43C6-B55C-8E1491B7B4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6" name="Freeform 57">
                    <a:extLst>
                      <a:ext uri="{FF2B5EF4-FFF2-40B4-BE49-F238E27FC236}">
                        <a16:creationId xmlns:a16="http://schemas.microsoft.com/office/drawing/2014/main" id="{BEDFA701-E990-44DC-BA57-5097ED477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241801"/>
                    <a:ext cx="155575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7" name="Freeform 58">
                    <a:extLst>
                      <a:ext uri="{FF2B5EF4-FFF2-40B4-BE49-F238E27FC236}">
                        <a16:creationId xmlns:a16="http://schemas.microsoft.com/office/drawing/2014/main" id="{97078B84-0246-49E4-88E6-3DD0BFC53E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241801"/>
                    <a:ext cx="153988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8" name="Freeform 59">
                    <a:extLst>
                      <a:ext uri="{FF2B5EF4-FFF2-40B4-BE49-F238E27FC236}">
                        <a16:creationId xmlns:a16="http://schemas.microsoft.com/office/drawing/2014/main" id="{1011F749-D982-41C7-B603-202FBA2DC9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9" name="Freeform 60">
                    <a:extLst>
                      <a:ext uri="{FF2B5EF4-FFF2-40B4-BE49-F238E27FC236}">
                        <a16:creationId xmlns:a16="http://schemas.microsoft.com/office/drawing/2014/main" id="{99108A90-34CE-4F74-95E9-A54DE0DDDA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24485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0" name="Freeform 61">
                    <a:extLst>
                      <a:ext uri="{FF2B5EF4-FFF2-40B4-BE49-F238E27FC236}">
                        <a16:creationId xmlns:a16="http://schemas.microsoft.com/office/drawing/2014/main" id="{60AA2B0C-AB36-4195-B3AC-6AC51DD81B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24485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1" name="Freeform 62">
                    <a:extLst>
                      <a:ext uri="{FF2B5EF4-FFF2-40B4-BE49-F238E27FC236}">
                        <a16:creationId xmlns:a16="http://schemas.microsoft.com/office/drawing/2014/main" id="{9DD8FE7F-413A-4A3E-BB73-8EB53A6603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2" name="Freeform 63">
                    <a:extLst>
                      <a:ext uri="{FF2B5EF4-FFF2-40B4-BE49-F238E27FC236}">
                        <a16:creationId xmlns:a16="http://schemas.microsoft.com/office/drawing/2014/main" id="{EC39C705-571D-4CEE-9158-7AFD2616B6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74332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3" name="Freeform 64">
                    <a:extLst>
                      <a:ext uri="{FF2B5EF4-FFF2-40B4-BE49-F238E27FC236}">
                        <a16:creationId xmlns:a16="http://schemas.microsoft.com/office/drawing/2014/main" id="{72706C38-6EE6-49DE-9E36-9A03DF56B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74332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4" name="Freeform 65">
                    <a:extLst>
                      <a:ext uri="{FF2B5EF4-FFF2-40B4-BE49-F238E27FC236}">
                        <a16:creationId xmlns:a16="http://schemas.microsoft.com/office/drawing/2014/main" id="{7257CB67-F51D-4F34-916E-2DBB9E35AC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5" name="Freeform 66">
                    <a:extLst>
                      <a:ext uri="{FF2B5EF4-FFF2-40B4-BE49-F238E27FC236}">
                        <a16:creationId xmlns:a16="http://schemas.microsoft.com/office/drawing/2014/main" id="{05B159D9-BAF5-4210-B3E2-EBA68B60C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523557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6" name="Freeform 67">
                    <a:extLst>
                      <a:ext uri="{FF2B5EF4-FFF2-40B4-BE49-F238E27FC236}">
                        <a16:creationId xmlns:a16="http://schemas.microsoft.com/office/drawing/2014/main" id="{84EAA182-0720-43C0-A691-EFABD70CAB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523557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7" name="Freeform 68">
                    <a:extLst>
                      <a:ext uri="{FF2B5EF4-FFF2-40B4-BE49-F238E27FC236}">
                        <a16:creationId xmlns:a16="http://schemas.microsoft.com/office/drawing/2014/main" id="{99681816-D5C0-4DC2-9863-FECAF3F2BA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8" name="Freeform 69">
                    <a:extLst>
                      <a:ext uri="{FF2B5EF4-FFF2-40B4-BE49-F238E27FC236}">
                        <a16:creationId xmlns:a16="http://schemas.microsoft.com/office/drawing/2014/main" id="{0EEC74A4-3618-4A55-8B4E-ECC7EE9A74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73710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9" name="Freeform 70">
                    <a:extLst>
                      <a:ext uri="{FF2B5EF4-FFF2-40B4-BE49-F238E27FC236}">
                        <a16:creationId xmlns:a16="http://schemas.microsoft.com/office/drawing/2014/main" id="{9EE1CD2C-7825-4A5C-ACD8-2D4B4E58C6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73710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332D8557-096B-4259-946B-E8567320CAFF}"/>
                  </a:ext>
                </a:extLst>
              </p:cNvPr>
              <p:cNvGrpSpPr/>
              <p:nvPr/>
            </p:nvGrpSpPr>
            <p:grpSpPr>
              <a:xfrm>
                <a:off x="4033457" y="2815322"/>
                <a:ext cx="981777" cy="1372028"/>
                <a:chOff x="8328026" y="3840163"/>
                <a:chExt cx="1393825" cy="1947863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97" name="Rectangle 41">
                  <a:extLst>
                    <a:ext uri="{FF2B5EF4-FFF2-40B4-BE49-F238E27FC236}">
                      <a16:creationId xmlns:a16="http://schemas.microsoft.com/office/drawing/2014/main" id="{EF4A261D-0803-4DE1-A2A8-2785832B0E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026" y="3840163"/>
                  <a:ext cx="1393825" cy="19478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E2C93842-F595-4FDC-9315-4E3B6E919E26}"/>
                    </a:ext>
                  </a:extLst>
                </p:cNvPr>
                <p:cNvGrpSpPr/>
                <p:nvPr/>
              </p:nvGrpSpPr>
              <p:grpSpPr>
                <a:xfrm>
                  <a:off x="8472488" y="4346576"/>
                  <a:ext cx="1104900" cy="1241425"/>
                  <a:chOff x="8472488" y="4346576"/>
                  <a:chExt cx="1104900" cy="1241425"/>
                </a:xfrm>
                <a:grpFill/>
              </p:grpSpPr>
              <p:sp>
                <p:nvSpPr>
                  <p:cNvPr id="99" name="Rectangle 71">
                    <a:extLst>
                      <a:ext uri="{FF2B5EF4-FFF2-40B4-BE49-F238E27FC236}">
                        <a16:creationId xmlns:a16="http://schemas.microsoft.com/office/drawing/2014/main" id="{B016EF43-B3F7-4A08-8916-9AA59E0996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4308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0" name="Rectangle 72">
                    <a:extLst>
                      <a:ext uri="{FF2B5EF4-FFF2-40B4-BE49-F238E27FC236}">
                        <a16:creationId xmlns:a16="http://schemas.microsoft.com/office/drawing/2014/main" id="{83A4086A-4D75-49F7-98A2-7550B6FF2F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068888"/>
                    <a:ext cx="1104900" cy="1555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1" name="Rectangle 73">
                    <a:extLst>
                      <a:ext uri="{FF2B5EF4-FFF2-40B4-BE49-F238E27FC236}">
                        <a16:creationId xmlns:a16="http://schemas.microsoft.com/office/drawing/2014/main" id="{22BC6637-8411-4174-A778-C5DF337E59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7069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2" name="Rectangle 74">
                    <a:extLst>
                      <a:ext uri="{FF2B5EF4-FFF2-40B4-BE49-F238E27FC236}">
                        <a16:creationId xmlns:a16="http://schemas.microsoft.com/office/drawing/2014/main" id="{013798A9-6024-48A3-915F-BBC78DEC7D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346576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9168EC6A-2367-476D-8DA4-C77BC540B109}"/>
                </a:ext>
              </a:extLst>
            </p:cNvPr>
            <p:cNvGrpSpPr/>
            <p:nvPr/>
          </p:nvGrpSpPr>
          <p:grpSpPr>
            <a:xfrm flipH="1">
              <a:off x="6062312" y="3943592"/>
              <a:ext cx="1827557" cy="1806623"/>
              <a:chOff x="1403457" y="616946"/>
              <a:chExt cx="3611777" cy="3570404"/>
            </a:xfrm>
          </p:grpSpPr>
          <p:sp>
            <p:nvSpPr>
              <p:cNvPr id="170" name="Freeform 6">
                <a:extLst>
                  <a:ext uri="{FF2B5EF4-FFF2-40B4-BE49-F238E27FC236}">
                    <a16:creationId xmlns:a16="http://schemas.microsoft.com/office/drawing/2014/main" id="{3E4F4B83-4949-4BB3-9B69-86EF817B0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457" y="2207022"/>
                <a:ext cx="668682" cy="1980328"/>
              </a:xfrm>
              <a:custGeom>
                <a:avLst/>
                <a:gdLst>
                  <a:gd name="T0" fmla="*/ 598 w 598"/>
                  <a:gd name="T1" fmla="*/ 1771 h 1771"/>
                  <a:gd name="T2" fmla="*/ 439 w 598"/>
                  <a:gd name="T3" fmla="*/ 1771 h 1771"/>
                  <a:gd name="T4" fmla="*/ 261 w 598"/>
                  <a:gd name="T5" fmla="*/ 1771 h 1771"/>
                  <a:gd name="T6" fmla="*/ 0 w 598"/>
                  <a:gd name="T7" fmla="*/ 1771 h 1771"/>
                  <a:gd name="T8" fmla="*/ 0 w 598"/>
                  <a:gd name="T9" fmla="*/ 0 h 1771"/>
                  <a:gd name="T10" fmla="*/ 439 w 598"/>
                  <a:gd name="T11" fmla="*/ 0 h 1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8" h="1771">
                    <a:moveTo>
                      <a:pt x="598" y="1771"/>
                    </a:moveTo>
                    <a:lnTo>
                      <a:pt x="439" y="1771"/>
                    </a:lnTo>
                    <a:lnTo>
                      <a:pt x="261" y="1771"/>
                    </a:lnTo>
                    <a:lnTo>
                      <a:pt x="0" y="1771"/>
                    </a:lnTo>
                    <a:lnTo>
                      <a:pt x="0" y="0"/>
                    </a:lnTo>
                    <a:lnTo>
                      <a:pt x="4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7DD3CB30-A911-47E9-92DA-443D09A089E7}"/>
                  </a:ext>
                </a:extLst>
              </p:cNvPr>
              <p:cNvGrpSpPr/>
              <p:nvPr/>
            </p:nvGrpSpPr>
            <p:grpSpPr>
              <a:xfrm>
                <a:off x="1403457" y="2207022"/>
                <a:ext cx="677628" cy="1980328"/>
                <a:chOff x="4594226" y="2976563"/>
                <a:chExt cx="962025" cy="2811463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32" name="Freeform 5">
                  <a:extLst>
                    <a:ext uri="{FF2B5EF4-FFF2-40B4-BE49-F238E27FC236}">
                      <a16:creationId xmlns:a16="http://schemas.microsoft.com/office/drawing/2014/main" id="{13F007D6-C65D-4C3E-A973-B61E4444C5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226" y="2976563"/>
                  <a:ext cx="949325" cy="2811463"/>
                </a:xfrm>
                <a:custGeom>
                  <a:avLst/>
                  <a:gdLst>
                    <a:gd name="T0" fmla="*/ 598 w 598"/>
                    <a:gd name="T1" fmla="*/ 1771 h 1771"/>
                    <a:gd name="T2" fmla="*/ 439 w 598"/>
                    <a:gd name="T3" fmla="*/ 1771 h 1771"/>
                    <a:gd name="T4" fmla="*/ 261 w 598"/>
                    <a:gd name="T5" fmla="*/ 1771 h 1771"/>
                    <a:gd name="T6" fmla="*/ 0 w 598"/>
                    <a:gd name="T7" fmla="*/ 1771 h 1771"/>
                    <a:gd name="T8" fmla="*/ 0 w 598"/>
                    <a:gd name="T9" fmla="*/ 0 h 1771"/>
                    <a:gd name="T10" fmla="*/ 439 w 598"/>
                    <a:gd name="T11" fmla="*/ 0 h 1771"/>
                    <a:gd name="T12" fmla="*/ 598 w 598"/>
                    <a:gd name="T13" fmla="*/ 1771 h 1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8" h="1771">
                      <a:moveTo>
                        <a:pt x="598" y="1771"/>
                      </a:moveTo>
                      <a:lnTo>
                        <a:pt x="439" y="1771"/>
                      </a:lnTo>
                      <a:lnTo>
                        <a:pt x="261" y="1771"/>
                      </a:lnTo>
                      <a:lnTo>
                        <a:pt x="0" y="1771"/>
                      </a:lnTo>
                      <a:lnTo>
                        <a:pt x="0" y="0"/>
                      </a:lnTo>
                      <a:lnTo>
                        <a:pt x="439" y="0"/>
                      </a:lnTo>
                      <a:lnTo>
                        <a:pt x="598" y="1771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523E76FE-BA14-4217-A2DB-29F2DB9DA173}"/>
                    </a:ext>
                  </a:extLst>
                </p:cNvPr>
                <p:cNvGrpSpPr/>
                <p:nvPr/>
              </p:nvGrpSpPr>
              <p:grpSpPr>
                <a:xfrm>
                  <a:off x="4760913" y="3244851"/>
                  <a:ext cx="795338" cy="2325688"/>
                  <a:chOff x="4760913" y="3244851"/>
                  <a:chExt cx="795338" cy="2325688"/>
                </a:xfrm>
                <a:grpFill/>
              </p:grpSpPr>
              <p:sp>
                <p:nvSpPr>
                  <p:cNvPr id="234" name="Freeform 7">
                    <a:extLst>
                      <a:ext uri="{FF2B5EF4-FFF2-40B4-BE49-F238E27FC236}">
                        <a16:creationId xmlns:a16="http://schemas.microsoft.com/office/drawing/2014/main" id="{E81ACF14-8238-43EB-BED4-8C578DB851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5" name="Freeform 8">
                    <a:extLst>
                      <a:ext uri="{FF2B5EF4-FFF2-40B4-BE49-F238E27FC236}">
                        <a16:creationId xmlns:a16="http://schemas.microsoft.com/office/drawing/2014/main" id="{F788BE86-05C5-4BA9-A988-3F3684E2F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6" name="Freeform 9">
                    <a:extLst>
                      <a:ext uri="{FF2B5EF4-FFF2-40B4-BE49-F238E27FC236}">
                        <a16:creationId xmlns:a16="http://schemas.microsoft.com/office/drawing/2014/main" id="{6CB20A99-F3DC-4312-A382-41583343ED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7" name="Freeform 10">
                    <a:extLst>
                      <a:ext uri="{FF2B5EF4-FFF2-40B4-BE49-F238E27FC236}">
                        <a16:creationId xmlns:a16="http://schemas.microsoft.com/office/drawing/2014/main" id="{4B6D140E-7883-459C-A11C-3D5B6D28E8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8" name="Freeform 11">
                    <a:extLst>
                      <a:ext uri="{FF2B5EF4-FFF2-40B4-BE49-F238E27FC236}">
                        <a16:creationId xmlns:a16="http://schemas.microsoft.com/office/drawing/2014/main" id="{16F93C82-F968-4D65-92D6-A7CC6708C1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9" name="Freeform 12">
                    <a:extLst>
                      <a:ext uri="{FF2B5EF4-FFF2-40B4-BE49-F238E27FC236}">
                        <a16:creationId xmlns:a16="http://schemas.microsoft.com/office/drawing/2014/main" id="{97DB3B69-9B22-4C87-9858-3F9116A785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0" name="Freeform 13">
                    <a:extLst>
                      <a:ext uri="{FF2B5EF4-FFF2-40B4-BE49-F238E27FC236}">
                        <a16:creationId xmlns:a16="http://schemas.microsoft.com/office/drawing/2014/main" id="{384E71FD-1848-4477-BB26-16483C1237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1" name="Freeform 14">
                    <a:extLst>
                      <a:ext uri="{FF2B5EF4-FFF2-40B4-BE49-F238E27FC236}">
                        <a16:creationId xmlns:a16="http://schemas.microsoft.com/office/drawing/2014/main" id="{B9CD332E-A6F5-40CF-935A-A9FCC70D1E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2" name="Freeform 15">
                    <a:extLst>
                      <a:ext uri="{FF2B5EF4-FFF2-40B4-BE49-F238E27FC236}">
                        <a16:creationId xmlns:a16="http://schemas.microsoft.com/office/drawing/2014/main" id="{C167EDAB-1A2C-46E1-8702-6F30132415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3" name="Freeform 16">
                    <a:extLst>
                      <a:ext uri="{FF2B5EF4-FFF2-40B4-BE49-F238E27FC236}">
                        <a16:creationId xmlns:a16="http://schemas.microsoft.com/office/drawing/2014/main" id="{DA6E4DDB-6FFF-4FC8-A6E3-B2066F07F0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4" name="Freeform 17">
                    <a:extLst>
                      <a:ext uri="{FF2B5EF4-FFF2-40B4-BE49-F238E27FC236}">
                        <a16:creationId xmlns:a16="http://schemas.microsoft.com/office/drawing/2014/main" id="{7F7E2F18-45E4-4C80-A0FB-959525FCA8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5" name="Freeform 18">
                    <a:extLst>
                      <a:ext uri="{FF2B5EF4-FFF2-40B4-BE49-F238E27FC236}">
                        <a16:creationId xmlns:a16="http://schemas.microsoft.com/office/drawing/2014/main" id="{446806F0-59F7-4502-B2F1-E1E62C6EDC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6" name="Freeform 19">
                    <a:extLst>
                      <a:ext uri="{FF2B5EF4-FFF2-40B4-BE49-F238E27FC236}">
                        <a16:creationId xmlns:a16="http://schemas.microsoft.com/office/drawing/2014/main" id="{DADA0295-C8EF-4F7B-AA7E-518F46850D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7" name="Freeform 20">
                    <a:extLst>
                      <a:ext uri="{FF2B5EF4-FFF2-40B4-BE49-F238E27FC236}">
                        <a16:creationId xmlns:a16="http://schemas.microsoft.com/office/drawing/2014/main" id="{14647401-B424-480B-A014-0814EE35C6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8" name="Freeform 21">
                    <a:extLst>
                      <a:ext uri="{FF2B5EF4-FFF2-40B4-BE49-F238E27FC236}">
                        <a16:creationId xmlns:a16="http://schemas.microsoft.com/office/drawing/2014/main" id="{44C3BAEA-DB5A-4243-AE02-FC6D8B8C04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172" name="Freeform 23">
                <a:extLst>
                  <a:ext uri="{FF2B5EF4-FFF2-40B4-BE49-F238E27FC236}">
                    <a16:creationId xmlns:a16="http://schemas.microsoft.com/office/drawing/2014/main" id="{6E452737-4621-45FF-9DCB-2A0C4E04A3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345" y="1302401"/>
                <a:ext cx="1631450" cy="2884949"/>
              </a:xfrm>
              <a:custGeom>
                <a:avLst/>
                <a:gdLst>
                  <a:gd name="T0" fmla="*/ 1459 w 1459"/>
                  <a:gd name="T1" fmla="*/ 2580 h 2580"/>
                  <a:gd name="T2" fmla="*/ 1246 w 1459"/>
                  <a:gd name="T3" fmla="*/ 0 h 2580"/>
                  <a:gd name="T4" fmla="*/ 0 w 1459"/>
                  <a:gd name="T5" fmla="*/ 0 h 2580"/>
                  <a:gd name="T6" fmla="*/ 0 w 1459"/>
                  <a:gd name="T7" fmla="*/ 809 h 2580"/>
                  <a:gd name="T8" fmla="*/ 0 w 1459"/>
                  <a:gd name="T9" fmla="*/ 2580 h 2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9" h="2580">
                    <a:moveTo>
                      <a:pt x="1459" y="2580"/>
                    </a:moveTo>
                    <a:lnTo>
                      <a:pt x="1246" y="0"/>
                    </a:lnTo>
                    <a:lnTo>
                      <a:pt x="0" y="0"/>
                    </a:lnTo>
                    <a:lnTo>
                      <a:pt x="0" y="809"/>
                    </a:lnTo>
                    <a:lnTo>
                      <a:pt x="0" y="258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C23751B-195A-4494-8139-88F77E2271D0}"/>
                  </a:ext>
                </a:extLst>
              </p:cNvPr>
              <p:cNvGrpSpPr/>
              <p:nvPr/>
            </p:nvGrpSpPr>
            <p:grpSpPr>
              <a:xfrm>
                <a:off x="1894345" y="1302401"/>
                <a:ext cx="1631450" cy="2884949"/>
                <a:chOff x="5291138" y="1692276"/>
                <a:chExt cx="2316163" cy="409575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22" name="Freeform 22">
                  <a:extLst>
                    <a:ext uri="{FF2B5EF4-FFF2-40B4-BE49-F238E27FC236}">
                      <a16:creationId xmlns:a16="http://schemas.microsoft.com/office/drawing/2014/main" id="{E0C681AB-BED8-442C-9588-45DD552152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1138" y="1692276"/>
                  <a:ext cx="2316163" cy="4095750"/>
                </a:xfrm>
                <a:custGeom>
                  <a:avLst/>
                  <a:gdLst>
                    <a:gd name="T0" fmla="*/ 1459 w 1459"/>
                    <a:gd name="T1" fmla="*/ 2580 h 2580"/>
                    <a:gd name="T2" fmla="*/ 1246 w 1459"/>
                    <a:gd name="T3" fmla="*/ 0 h 2580"/>
                    <a:gd name="T4" fmla="*/ 0 w 1459"/>
                    <a:gd name="T5" fmla="*/ 0 h 2580"/>
                    <a:gd name="T6" fmla="*/ 0 w 1459"/>
                    <a:gd name="T7" fmla="*/ 809 h 2580"/>
                    <a:gd name="T8" fmla="*/ 0 w 1459"/>
                    <a:gd name="T9" fmla="*/ 2580 h 2580"/>
                    <a:gd name="T10" fmla="*/ 1459 w 1459"/>
                    <a:gd name="T11" fmla="*/ 2580 h 2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59" h="2580">
                      <a:moveTo>
                        <a:pt x="1459" y="2580"/>
                      </a:moveTo>
                      <a:lnTo>
                        <a:pt x="1246" y="0"/>
                      </a:lnTo>
                      <a:lnTo>
                        <a:pt x="0" y="0"/>
                      </a:lnTo>
                      <a:lnTo>
                        <a:pt x="0" y="809"/>
                      </a:lnTo>
                      <a:lnTo>
                        <a:pt x="0" y="2580"/>
                      </a:lnTo>
                      <a:lnTo>
                        <a:pt x="1459" y="258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3" name="Freeform 24">
                  <a:extLst>
                    <a:ext uri="{FF2B5EF4-FFF2-40B4-BE49-F238E27FC236}">
                      <a16:creationId xmlns:a16="http://schemas.microsoft.com/office/drawing/2014/main" id="{92E3AB0C-CEA4-487E-BD8E-75F51C87E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697288"/>
                  <a:ext cx="1189038" cy="157163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6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6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6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4" name="Freeform 25">
                  <a:extLst>
                    <a:ext uri="{FF2B5EF4-FFF2-40B4-BE49-F238E27FC236}">
                      <a16:creationId xmlns:a16="http://schemas.microsoft.com/office/drawing/2014/main" id="{D2F46687-8595-4458-9039-19ACBDDB9B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908301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5" name="Freeform 26">
                  <a:extLst>
                    <a:ext uri="{FF2B5EF4-FFF2-40B4-BE49-F238E27FC236}">
                      <a16:creationId xmlns:a16="http://schemas.microsoft.com/office/drawing/2014/main" id="{246B3802-0E65-4B80-87FC-A2730C176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303588"/>
                  <a:ext cx="1189038" cy="155575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7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7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7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6" name="Freeform 27">
                  <a:extLst>
                    <a:ext uri="{FF2B5EF4-FFF2-40B4-BE49-F238E27FC236}">
                      <a16:creationId xmlns:a16="http://schemas.microsoft.com/office/drawing/2014/main" id="{4BCAD371-02E4-4DDF-A89D-50D8CFA9C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117726"/>
                  <a:ext cx="1506538" cy="157163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7" name="Freeform 28">
                  <a:extLst>
                    <a:ext uri="{FF2B5EF4-FFF2-40B4-BE49-F238E27FC236}">
                      <a16:creationId xmlns:a16="http://schemas.microsoft.com/office/drawing/2014/main" id="{C743DBBA-BFDC-4581-BFA6-524C5C790C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513013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8" name="Rectangle 29">
                  <a:extLst>
                    <a:ext uri="{FF2B5EF4-FFF2-40B4-BE49-F238E27FC236}">
                      <a16:creationId xmlns:a16="http://schemas.microsoft.com/office/drawing/2014/main" id="{30C0651D-B5DB-404C-8780-F9158F94A2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5278438"/>
                  <a:ext cx="371475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9" name="Rectangle 30">
                  <a:extLst>
                    <a:ext uri="{FF2B5EF4-FFF2-40B4-BE49-F238E27FC236}">
                      <a16:creationId xmlns:a16="http://schemas.microsoft.com/office/drawing/2014/main" id="{925E157B-4922-449C-885B-0DE022572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487863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0" name="Rectangle 31">
                  <a:extLst>
                    <a:ext uri="{FF2B5EF4-FFF2-40B4-BE49-F238E27FC236}">
                      <a16:creationId xmlns:a16="http://schemas.microsoft.com/office/drawing/2014/main" id="{D308DC38-EBF2-4822-9AFF-E553846C01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883151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1" name="Rectangle 32">
                  <a:extLst>
                    <a:ext uri="{FF2B5EF4-FFF2-40B4-BE49-F238E27FC236}">
                      <a16:creationId xmlns:a16="http://schemas.microsoft.com/office/drawing/2014/main" id="{13A1AC98-ED4B-453D-A28D-B184EB2E01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092576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12FD5E4D-B8A5-461C-B206-13F8F482E433}"/>
                  </a:ext>
                </a:extLst>
              </p:cNvPr>
              <p:cNvGrpSpPr/>
              <p:nvPr/>
            </p:nvGrpSpPr>
            <p:grpSpPr>
              <a:xfrm>
                <a:off x="3287619" y="616946"/>
                <a:ext cx="1096952" cy="3570404"/>
                <a:chOff x="7269163" y="719138"/>
                <a:chExt cx="1557338" cy="5068888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212" name="Rectangle 33">
                  <a:extLst>
                    <a:ext uri="{FF2B5EF4-FFF2-40B4-BE49-F238E27FC236}">
                      <a16:creationId xmlns:a16="http://schemas.microsoft.com/office/drawing/2014/main" id="{F36589F3-CF9F-416E-B9CD-7137D8CC0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3" name="Freeform 34">
                  <a:extLst>
                    <a:ext uri="{FF2B5EF4-FFF2-40B4-BE49-F238E27FC236}">
                      <a16:creationId xmlns:a16="http://schemas.microsoft.com/office/drawing/2014/main" id="{2932D11C-36D5-41F3-9B7C-FF7DD8D2F6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custGeom>
                  <a:avLst/>
                  <a:gdLst>
                    <a:gd name="T0" fmla="*/ 0 w 981"/>
                    <a:gd name="T1" fmla="*/ 3193 h 3193"/>
                    <a:gd name="T2" fmla="*/ 0 w 981"/>
                    <a:gd name="T3" fmla="*/ 0 h 3193"/>
                    <a:gd name="T4" fmla="*/ 981 w 981"/>
                    <a:gd name="T5" fmla="*/ 0 h 3193"/>
                    <a:gd name="T6" fmla="*/ 981 w 981"/>
                    <a:gd name="T7" fmla="*/ 3193 h 3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81" h="3193">
                      <a:moveTo>
                        <a:pt x="0" y="3193"/>
                      </a:moveTo>
                      <a:lnTo>
                        <a:pt x="0" y="0"/>
                      </a:lnTo>
                      <a:lnTo>
                        <a:pt x="981" y="0"/>
                      </a:lnTo>
                      <a:lnTo>
                        <a:pt x="981" y="3193"/>
                      </a:ln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4" name="Rectangle 35">
                  <a:extLst>
                    <a:ext uri="{FF2B5EF4-FFF2-40B4-BE49-F238E27FC236}">
                      <a16:creationId xmlns:a16="http://schemas.microsoft.com/office/drawing/2014/main" id="{39CE04FA-E140-404D-834F-EB6921B09F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20650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5" name="Rectangle 36">
                  <a:extLst>
                    <a:ext uri="{FF2B5EF4-FFF2-40B4-BE49-F238E27FC236}">
                      <a16:creationId xmlns:a16="http://schemas.microsoft.com/office/drawing/2014/main" id="{93B6E183-8D2D-4F77-92A7-222A12A3D7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776413"/>
                  <a:ext cx="1557338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6" name="Rectangle 37">
                  <a:extLst>
                    <a:ext uri="{FF2B5EF4-FFF2-40B4-BE49-F238E27FC236}">
                      <a16:creationId xmlns:a16="http://schemas.microsoft.com/office/drawing/2014/main" id="{7B94BBB0-97A2-4FF1-9C4B-D287FB71D5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34315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7" name="Rectangle 38">
                  <a:extLst>
                    <a:ext uri="{FF2B5EF4-FFF2-40B4-BE49-F238E27FC236}">
                      <a16:creationId xmlns:a16="http://schemas.microsoft.com/office/drawing/2014/main" id="{D5FA2F9B-DFC6-4493-8383-75C7DE0AD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911476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8" name="Rectangle 39">
                  <a:extLst>
                    <a:ext uri="{FF2B5EF4-FFF2-40B4-BE49-F238E27FC236}">
                      <a16:creationId xmlns:a16="http://schemas.microsoft.com/office/drawing/2014/main" id="{6B4F8A77-7C1C-4527-91B4-99B9211EB9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3481388"/>
                  <a:ext cx="86042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9" name="Rectangle 43">
                  <a:extLst>
                    <a:ext uri="{FF2B5EF4-FFF2-40B4-BE49-F238E27FC236}">
                      <a16:creationId xmlns:a16="http://schemas.microsoft.com/office/drawing/2014/main" id="{026BD03D-4369-467A-BAC2-A2ECFDBE2B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04971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0" name="Rectangle 44">
                  <a:extLst>
                    <a:ext uri="{FF2B5EF4-FFF2-40B4-BE49-F238E27FC236}">
                      <a16:creationId xmlns:a16="http://schemas.microsoft.com/office/drawing/2014/main" id="{F1C7F9E5-ED38-4ED7-8B2F-6DFE95230E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616451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1" name="Rectangle 45">
                  <a:extLst>
                    <a:ext uri="{FF2B5EF4-FFF2-40B4-BE49-F238E27FC236}">
                      <a16:creationId xmlns:a16="http://schemas.microsoft.com/office/drawing/2014/main" id="{3459CB83-87BB-416A-B773-95804918C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518636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CF8F6B26-AE8E-4CE1-89D1-BD68BC5A054D}"/>
                  </a:ext>
                </a:extLst>
              </p:cNvPr>
              <p:cNvGrpSpPr/>
              <p:nvPr/>
            </p:nvGrpSpPr>
            <p:grpSpPr>
              <a:xfrm>
                <a:off x="1706487" y="2769476"/>
                <a:ext cx="884494" cy="1417874"/>
                <a:chOff x="1355724" y="3775076"/>
                <a:chExt cx="1255713" cy="201295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01" name="Rectangle 40">
                  <a:extLst>
                    <a:ext uri="{FF2B5EF4-FFF2-40B4-BE49-F238E27FC236}">
                      <a16:creationId xmlns:a16="http://schemas.microsoft.com/office/drawing/2014/main" id="{32DEA764-8F5D-4542-A4EB-324BD10418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5724" y="3775076"/>
                  <a:ext cx="1255713" cy="201295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id="{9BFA1448-A1F2-446A-939A-ED3CCA13929E}"/>
                    </a:ext>
                  </a:extLst>
                </p:cNvPr>
                <p:cNvGrpSpPr/>
                <p:nvPr/>
              </p:nvGrpSpPr>
              <p:grpSpPr>
                <a:xfrm>
                  <a:off x="1585912" y="4046538"/>
                  <a:ext cx="795338" cy="1470026"/>
                  <a:chOff x="5238751" y="4046538"/>
                  <a:chExt cx="795338" cy="1470026"/>
                </a:xfrm>
                <a:grpFill/>
              </p:grpSpPr>
              <p:sp>
                <p:nvSpPr>
                  <p:cNvPr id="203" name="Freeform 46">
                    <a:extLst>
                      <a:ext uri="{FF2B5EF4-FFF2-40B4-BE49-F238E27FC236}">
                        <a16:creationId xmlns:a16="http://schemas.microsoft.com/office/drawing/2014/main" id="{B69CD76E-FEC3-46A6-96F2-A9B23073AD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4" name="Freeform 47">
                    <a:extLst>
                      <a:ext uri="{FF2B5EF4-FFF2-40B4-BE49-F238E27FC236}">
                        <a16:creationId xmlns:a16="http://schemas.microsoft.com/office/drawing/2014/main" id="{18A74F9B-784E-4EA2-A5E6-D628D8B89E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5" name="Freeform 48">
                    <a:extLst>
                      <a:ext uri="{FF2B5EF4-FFF2-40B4-BE49-F238E27FC236}">
                        <a16:creationId xmlns:a16="http://schemas.microsoft.com/office/drawing/2014/main" id="{32DE8019-7393-4E87-B975-0FB09D760D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6" name="Freeform 49">
                    <a:extLst>
                      <a:ext uri="{FF2B5EF4-FFF2-40B4-BE49-F238E27FC236}">
                        <a16:creationId xmlns:a16="http://schemas.microsoft.com/office/drawing/2014/main" id="{9CE78E7E-207E-4AB8-A94A-33F3D59C56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7" name="Freeform 50">
                    <a:extLst>
                      <a:ext uri="{FF2B5EF4-FFF2-40B4-BE49-F238E27FC236}">
                        <a16:creationId xmlns:a16="http://schemas.microsoft.com/office/drawing/2014/main" id="{FB8786ED-4B9B-4A14-B17E-CE1E45724E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8" name="Freeform 51">
                    <a:extLst>
                      <a:ext uri="{FF2B5EF4-FFF2-40B4-BE49-F238E27FC236}">
                        <a16:creationId xmlns:a16="http://schemas.microsoft.com/office/drawing/2014/main" id="{0E2D0953-454E-4BE0-9309-5DB478DBC3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9" name="Freeform 52">
                    <a:extLst>
                      <a:ext uri="{FF2B5EF4-FFF2-40B4-BE49-F238E27FC236}">
                        <a16:creationId xmlns:a16="http://schemas.microsoft.com/office/drawing/2014/main" id="{87A5ECB7-B43C-441F-8BDC-565CA7950D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10" name="Freeform 53">
                    <a:extLst>
                      <a:ext uri="{FF2B5EF4-FFF2-40B4-BE49-F238E27FC236}">
                        <a16:creationId xmlns:a16="http://schemas.microsoft.com/office/drawing/2014/main" id="{6F6BFD02-4DCF-4DA1-BF09-C7C5731576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11" name="Freeform 54">
                    <a:extLst>
                      <a:ext uri="{FF2B5EF4-FFF2-40B4-BE49-F238E27FC236}">
                        <a16:creationId xmlns:a16="http://schemas.microsoft.com/office/drawing/2014/main" id="{D25A0CFB-D2F1-4200-95ED-FBF4036E7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48097FE7-F549-4225-A964-9F312D988AFD}"/>
                  </a:ext>
                </a:extLst>
              </p:cNvPr>
              <p:cNvGrpSpPr/>
              <p:nvPr/>
            </p:nvGrpSpPr>
            <p:grpSpPr>
              <a:xfrm>
                <a:off x="2841459" y="2214850"/>
                <a:ext cx="937049" cy="1972500"/>
                <a:chOff x="6635751" y="2987676"/>
                <a:chExt cx="1330325" cy="2800350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84" name="Rectangle 42">
                  <a:extLst>
                    <a:ext uri="{FF2B5EF4-FFF2-40B4-BE49-F238E27FC236}">
                      <a16:creationId xmlns:a16="http://schemas.microsoft.com/office/drawing/2014/main" id="{F48FA362-9D38-46E3-AD64-1E0AF620A2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5751" y="2987676"/>
                  <a:ext cx="1330325" cy="28003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6B01AB29-6971-481A-9022-6C7BCE642B7B}"/>
                    </a:ext>
                  </a:extLst>
                </p:cNvPr>
                <p:cNvGrpSpPr/>
                <p:nvPr/>
              </p:nvGrpSpPr>
              <p:grpSpPr>
                <a:xfrm>
                  <a:off x="6905626" y="3244851"/>
                  <a:ext cx="792162" cy="2325688"/>
                  <a:chOff x="6905626" y="3244851"/>
                  <a:chExt cx="792162" cy="2325688"/>
                </a:xfrm>
                <a:grpFill/>
              </p:grpSpPr>
              <p:sp>
                <p:nvSpPr>
                  <p:cNvPr id="186" name="Freeform 56">
                    <a:extLst>
                      <a:ext uri="{FF2B5EF4-FFF2-40B4-BE49-F238E27FC236}">
                        <a16:creationId xmlns:a16="http://schemas.microsoft.com/office/drawing/2014/main" id="{CCF1FAD8-872F-4153-9758-AC7E04B1AA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7" name="Freeform 57">
                    <a:extLst>
                      <a:ext uri="{FF2B5EF4-FFF2-40B4-BE49-F238E27FC236}">
                        <a16:creationId xmlns:a16="http://schemas.microsoft.com/office/drawing/2014/main" id="{F693F4A6-EFB7-4EAA-9266-46887539B5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241801"/>
                    <a:ext cx="155575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8" name="Freeform 58">
                    <a:extLst>
                      <a:ext uri="{FF2B5EF4-FFF2-40B4-BE49-F238E27FC236}">
                        <a16:creationId xmlns:a16="http://schemas.microsoft.com/office/drawing/2014/main" id="{A78AE1E3-FDAD-49A7-B3F6-B52016AFA2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241801"/>
                    <a:ext cx="153988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9" name="Freeform 59">
                    <a:extLst>
                      <a:ext uri="{FF2B5EF4-FFF2-40B4-BE49-F238E27FC236}">
                        <a16:creationId xmlns:a16="http://schemas.microsoft.com/office/drawing/2014/main" id="{C7EF4C9D-7300-443C-B95B-F8DD8A8189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0" name="Freeform 60">
                    <a:extLst>
                      <a:ext uri="{FF2B5EF4-FFF2-40B4-BE49-F238E27FC236}">
                        <a16:creationId xmlns:a16="http://schemas.microsoft.com/office/drawing/2014/main" id="{93AA8665-14A0-4620-953D-47214FE6D7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24485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1" name="Freeform 61">
                    <a:extLst>
                      <a:ext uri="{FF2B5EF4-FFF2-40B4-BE49-F238E27FC236}">
                        <a16:creationId xmlns:a16="http://schemas.microsoft.com/office/drawing/2014/main" id="{D15DB918-02A4-47A6-8560-66339923B6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24485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2" name="Freeform 62">
                    <a:extLst>
                      <a:ext uri="{FF2B5EF4-FFF2-40B4-BE49-F238E27FC236}">
                        <a16:creationId xmlns:a16="http://schemas.microsoft.com/office/drawing/2014/main" id="{066108AD-7103-4C63-84A6-0B713A4D1C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3" name="Freeform 63">
                    <a:extLst>
                      <a:ext uri="{FF2B5EF4-FFF2-40B4-BE49-F238E27FC236}">
                        <a16:creationId xmlns:a16="http://schemas.microsoft.com/office/drawing/2014/main" id="{D0C0EFE2-4AD7-4B89-A86F-4D5105F663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74332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4" name="Freeform 64">
                    <a:extLst>
                      <a:ext uri="{FF2B5EF4-FFF2-40B4-BE49-F238E27FC236}">
                        <a16:creationId xmlns:a16="http://schemas.microsoft.com/office/drawing/2014/main" id="{E7EBC470-4EBC-4804-B132-14CF0255D1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74332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5" name="Freeform 65">
                    <a:extLst>
                      <a:ext uri="{FF2B5EF4-FFF2-40B4-BE49-F238E27FC236}">
                        <a16:creationId xmlns:a16="http://schemas.microsoft.com/office/drawing/2014/main" id="{9468FD93-A830-4C18-86B7-1CDDA4950A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6" name="Freeform 66">
                    <a:extLst>
                      <a:ext uri="{FF2B5EF4-FFF2-40B4-BE49-F238E27FC236}">
                        <a16:creationId xmlns:a16="http://schemas.microsoft.com/office/drawing/2014/main" id="{9A8D9D0D-3F97-4B21-A116-CC3A5B02C7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523557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7" name="Freeform 67">
                    <a:extLst>
                      <a:ext uri="{FF2B5EF4-FFF2-40B4-BE49-F238E27FC236}">
                        <a16:creationId xmlns:a16="http://schemas.microsoft.com/office/drawing/2014/main" id="{4B681FFF-4E25-4310-99C0-E7C5DC104E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523557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8" name="Freeform 68">
                    <a:extLst>
                      <a:ext uri="{FF2B5EF4-FFF2-40B4-BE49-F238E27FC236}">
                        <a16:creationId xmlns:a16="http://schemas.microsoft.com/office/drawing/2014/main" id="{9E40129E-DAC6-4A74-A348-C813A3E52E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9" name="Freeform 69">
                    <a:extLst>
                      <a:ext uri="{FF2B5EF4-FFF2-40B4-BE49-F238E27FC236}">
                        <a16:creationId xmlns:a16="http://schemas.microsoft.com/office/drawing/2014/main" id="{060537A1-8C8C-40FE-8CD8-6B5D3E1E0A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73710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0" name="Freeform 70">
                    <a:extLst>
                      <a:ext uri="{FF2B5EF4-FFF2-40B4-BE49-F238E27FC236}">
                        <a16:creationId xmlns:a16="http://schemas.microsoft.com/office/drawing/2014/main" id="{7EEC9D3A-EF9A-4BDA-8347-DD9F541418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73710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50E4D024-6C74-4DF9-8009-CFDA3528271E}"/>
                  </a:ext>
                </a:extLst>
              </p:cNvPr>
              <p:cNvGrpSpPr/>
              <p:nvPr/>
            </p:nvGrpSpPr>
            <p:grpSpPr>
              <a:xfrm>
                <a:off x="4033457" y="2815322"/>
                <a:ext cx="981777" cy="1372028"/>
                <a:chOff x="8328026" y="3840163"/>
                <a:chExt cx="1393825" cy="1947863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78" name="Rectangle 41">
                  <a:extLst>
                    <a:ext uri="{FF2B5EF4-FFF2-40B4-BE49-F238E27FC236}">
                      <a16:creationId xmlns:a16="http://schemas.microsoft.com/office/drawing/2014/main" id="{9DFD3419-E8BB-4050-A4B2-0E82F0BB5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026" y="3840163"/>
                  <a:ext cx="1393825" cy="19478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A6B11728-E8A2-43DC-837E-44627B02E2D2}"/>
                    </a:ext>
                  </a:extLst>
                </p:cNvPr>
                <p:cNvGrpSpPr/>
                <p:nvPr/>
              </p:nvGrpSpPr>
              <p:grpSpPr>
                <a:xfrm>
                  <a:off x="8472488" y="4346576"/>
                  <a:ext cx="1104900" cy="1241425"/>
                  <a:chOff x="8472488" y="4346576"/>
                  <a:chExt cx="1104900" cy="1241425"/>
                </a:xfrm>
                <a:grpFill/>
              </p:grpSpPr>
              <p:sp>
                <p:nvSpPr>
                  <p:cNvPr id="180" name="Rectangle 71">
                    <a:extLst>
                      <a:ext uri="{FF2B5EF4-FFF2-40B4-BE49-F238E27FC236}">
                        <a16:creationId xmlns:a16="http://schemas.microsoft.com/office/drawing/2014/main" id="{99B3E48D-F439-4FC3-8874-456CC9A352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4308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1" name="Rectangle 72">
                    <a:extLst>
                      <a:ext uri="{FF2B5EF4-FFF2-40B4-BE49-F238E27FC236}">
                        <a16:creationId xmlns:a16="http://schemas.microsoft.com/office/drawing/2014/main" id="{ED656363-BAF0-4D3B-ABB7-47A1C29CC5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068888"/>
                    <a:ext cx="1104900" cy="1555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2" name="Rectangle 73">
                    <a:extLst>
                      <a:ext uri="{FF2B5EF4-FFF2-40B4-BE49-F238E27FC236}">
                        <a16:creationId xmlns:a16="http://schemas.microsoft.com/office/drawing/2014/main" id="{222A82B3-AA74-45D4-B56F-97AE1AB4AF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7069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3" name="Rectangle 74">
                    <a:extLst>
                      <a:ext uri="{FF2B5EF4-FFF2-40B4-BE49-F238E27FC236}">
                        <a16:creationId xmlns:a16="http://schemas.microsoft.com/office/drawing/2014/main" id="{C1ACFAEF-63CC-42DF-A375-EDD38CA5EB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346576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90AD03A-1767-4966-BBE0-CB25CDD03C2B}"/>
              </a:ext>
            </a:extLst>
          </p:cNvPr>
          <p:cNvGrpSpPr/>
          <p:nvPr/>
        </p:nvGrpSpPr>
        <p:grpSpPr>
          <a:xfrm>
            <a:off x="2465179" y="5661248"/>
            <a:ext cx="7440571" cy="1173310"/>
            <a:chOff x="2465179" y="5246915"/>
            <a:chExt cx="7440571" cy="1173310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D7E1C7A-8A18-464F-A5D1-1E94F72A9082}"/>
                </a:ext>
              </a:extLst>
            </p:cNvPr>
            <p:cNvSpPr/>
            <p:nvPr/>
          </p:nvSpPr>
          <p:spPr>
            <a:xfrm>
              <a:off x="2465179" y="5246915"/>
              <a:ext cx="3782971" cy="1020906"/>
            </a:xfrm>
            <a:custGeom>
              <a:avLst/>
              <a:gdLst>
                <a:gd name="connsiteX0" fmla="*/ 1383305 w 3341916"/>
                <a:gd name="connsiteY0" fmla="*/ 0 h 901879"/>
                <a:gd name="connsiteX1" fmla="*/ 1733611 w 3341916"/>
                <a:gd name="connsiteY1" fmla="*/ 232198 h 901879"/>
                <a:gd name="connsiteX2" fmla="*/ 1741220 w 3341916"/>
                <a:gd name="connsiteY2" fmla="*/ 269890 h 901879"/>
                <a:gd name="connsiteX3" fmla="*/ 1764002 w 3341916"/>
                <a:gd name="connsiteY3" fmla="*/ 257524 h 901879"/>
                <a:gd name="connsiteX4" fmla="*/ 1861458 w 3341916"/>
                <a:gd name="connsiteY4" fmla="*/ 237849 h 901879"/>
                <a:gd name="connsiteX5" fmla="*/ 1958914 w 3341916"/>
                <a:gd name="connsiteY5" fmla="*/ 257524 h 901879"/>
                <a:gd name="connsiteX6" fmla="*/ 1992176 w 3341916"/>
                <a:gd name="connsiteY6" fmla="*/ 275578 h 901879"/>
                <a:gd name="connsiteX7" fmla="*/ 2028876 w 3341916"/>
                <a:gd name="connsiteY7" fmla="*/ 231096 h 901879"/>
                <a:gd name="connsiteX8" fmla="*/ 2297705 w 3341916"/>
                <a:gd name="connsiteY8" fmla="*/ 119744 h 901879"/>
                <a:gd name="connsiteX9" fmla="*/ 2612958 w 3341916"/>
                <a:gd name="connsiteY9" fmla="*/ 287363 h 901879"/>
                <a:gd name="connsiteX10" fmla="*/ 2644812 w 3341916"/>
                <a:gd name="connsiteY10" fmla="*/ 346048 h 901879"/>
                <a:gd name="connsiteX11" fmla="*/ 2667516 w 3341916"/>
                <a:gd name="connsiteY11" fmla="*/ 333725 h 901879"/>
                <a:gd name="connsiteX12" fmla="*/ 2764972 w 3341916"/>
                <a:gd name="connsiteY12" fmla="*/ 314049 h 901879"/>
                <a:gd name="connsiteX13" fmla="*/ 2942012 w 3341916"/>
                <a:gd name="connsiteY13" fmla="*/ 387381 h 901879"/>
                <a:gd name="connsiteX14" fmla="*/ 2972464 w 3341916"/>
                <a:gd name="connsiteY14" fmla="*/ 432548 h 901879"/>
                <a:gd name="connsiteX15" fmla="*/ 2994088 w 3341916"/>
                <a:gd name="connsiteY15" fmla="*/ 420811 h 901879"/>
                <a:gd name="connsiteX16" fmla="*/ 3091544 w 3341916"/>
                <a:gd name="connsiteY16" fmla="*/ 401135 h 901879"/>
                <a:gd name="connsiteX17" fmla="*/ 3341916 w 3341916"/>
                <a:gd name="connsiteY17" fmla="*/ 651507 h 901879"/>
                <a:gd name="connsiteX18" fmla="*/ 3091544 w 3341916"/>
                <a:gd name="connsiteY18" fmla="*/ 901879 h 901879"/>
                <a:gd name="connsiteX19" fmla="*/ 2914504 w 3341916"/>
                <a:gd name="connsiteY19" fmla="*/ 828547 h 901879"/>
                <a:gd name="connsiteX20" fmla="*/ 2884052 w 3341916"/>
                <a:gd name="connsiteY20" fmla="*/ 783381 h 901879"/>
                <a:gd name="connsiteX21" fmla="*/ 2862428 w 3341916"/>
                <a:gd name="connsiteY21" fmla="*/ 795118 h 901879"/>
                <a:gd name="connsiteX22" fmla="*/ 2764972 w 3341916"/>
                <a:gd name="connsiteY22" fmla="*/ 814793 h 901879"/>
                <a:gd name="connsiteX23" fmla="*/ 2624987 w 3341916"/>
                <a:gd name="connsiteY23" fmla="*/ 772034 h 901879"/>
                <a:gd name="connsiteX24" fmla="*/ 2588600 w 3341916"/>
                <a:gd name="connsiteY24" fmla="*/ 742012 h 901879"/>
                <a:gd name="connsiteX25" fmla="*/ 2566535 w 3341916"/>
                <a:gd name="connsiteY25" fmla="*/ 768756 h 901879"/>
                <a:gd name="connsiteX26" fmla="*/ 2297705 w 3341916"/>
                <a:gd name="connsiteY26" fmla="*/ 880108 h 901879"/>
                <a:gd name="connsiteX27" fmla="*/ 1982452 w 3341916"/>
                <a:gd name="connsiteY27" fmla="*/ 712490 h 901879"/>
                <a:gd name="connsiteX28" fmla="*/ 1979791 w 3341916"/>
                <a:gd name="connsiteY28" fmla="*/ 707586 h 901879"/>
                <a:gd name="connsiteX29" fmla="*/ 1958914 w 3341916"/>
                <a:gd name="connsiteY29" fmla="*/ 718918 h 901879"/>
                <a:gd name="connsiteX30" fmla="*/ 1861458 w 3341916"/>
                <a:gd name="connsiteY30" fmla="*/ 738593 h 901879"/>
                <a:gd name="connsiteX31" fmla="*/ 1684418 w 3341916"/>
                <a:gd name="connsiteY31" fmla="*/ 665261 h 901879"/>
                <a:gd name="connsiteX32" fmla="*/ 1663872 w 3341916"/>
                <a:gd name="connsiteY32" fmla="*/ 634786 h 901879"/>
                <a:gd name="connsiteX33" fmla="*/ 1652135 w 3341916"/>
                <a:gd name="connsiteY33" fmla="*/ 649012 h 901879"/>
                <a:gd name="connsiteX34" fmla="*/ 1383305 w 3341916"/>
                <a:gd name="connsiteY34" fmla="*/ 760364 h 901879"/>
                <a:gd name="connsiteX35" fmla="*/ 1114476 w 3341916"/>
                <a:gd name="connsiteY35" fmla="*/ 649012 h 901879"/>
                <a:gd name="connsiteX36" fmla="*/ 1086646 w 3341916"/>
                <a:gd name="connsiteY36" fmla="*/ 615281 h 901879"/>
                <a:gd name="connsiteX37" fmla="*/ 1055400 w 3341916"/>
                <a:gd name="connsiteY37" fmla="*/ 632241 h 901879"/>
                <a:gd name="connsiteX38" fmla="*/ 957944 w 3341916"/>
                <a:gd name="connsiteY38" fmla="*/ 651916 h 901879"/>
                <a:gd name="connsiteX39" fmla="*/ 817959 w 3341916"/>
                <a:gd name="connsiteY39" fmla="*/ 609157 h 901879"/>
                <a:gd name="connsiteX40" fmla="*/ 815146 w 3341916"/>
                <a:gd name="connsiteY40" fmla="*/ 606836 h 901879"/>
                <a:gd name="connsiteX41" fmla="*/ 775755 w 3341916"/>
                <a:gd name="connsiteY41" fmla="*/ 665261 h 901879"/>
                <a:gd name="connsiteX42" fmla="*/ 598715 w 3341916"/>
                <a:gd name="connsiteY42" fmla="*/ 738593 h 901879"/>
                <a:gd name="connsiteX43" fmla="*/ 458730 w 3341916"/>
                <a:gd name="connsiteY43" fmla="*/ 695834 h 901879"/>
                <a:gd name="connsiteX44" fmla="*/ 434793 w 3341916"/>
                <a:gd name="connsiteY44" fmla="*/ 676084 h 901879"/>
                <a:gd name="connsiteX45" fmla="*/ 427412 w 3341916"/>
                <a:gd name="connsiteY45" fmla="*/ 687032 h 901879"/>
                <a:gd name="connsiteX46" fmla="*/ 250372 w 3341916"/>
                <a:gd name="connsiteY46" fmla="*/ 760364 h 901879"/>
                <a:gd name="connsiteX47" fmla="*/ 0 w 3341916"/>
                <a:gd name="connsiteY47" fmla="*/ 509992 h 901879"/>
                <a:gd name="connsiteX48" fmla="*/ 250372 w 3341916"/>
                <a:gd name="connsiteY48" fmla="*/ 259620 h 901879"/>
                <a:gd name="connsiteX49" fmla="*/ 390358 w 3341916"/>
                <a:gd name="connsiteY49" fmla="*/ 302380 h 901879"/>
                <a:gd name="connsiteX50" fmla="*/ 414294 w 3341916"/>
                <a:gd name="connsiteY50" fmla="*/ 322129 h 901879"/>
                <a:gd name="connsiteX51" fmla="*/ 421675 w 3341916"/>
                <a:gd name="connsiteY51" fmla="*/ 311181 h 901879"/>
                <a:gd name="connsiteX52" fmla="*/ 598715 w 3341916"/>
                <a:gd name="connsiteY52" fmla="*/ 237849 h 901879"/>
                <a:gd name="connsiteX53" fmla="*/ 738701 w 3341916"/>
                <a:gd name="connsiteY53" fmla="*/ 280609 h 901879"/>
                <a:gd name="connsiteX54" fmla="*/ 741513 w 3341916"/>
                <a:gd name="connsiteY54" fmla="*/ 282929 h 901879"/>
                <a:gd name="connsiteX55" fmla="*/ 780904 w 3341916"/>
                <a:gd name="connsiteY55" fmla="*/ 224504 h 901879"/>
                <a:gd name="connsiteX56" fmla="*/ 957944 w 3341916"/>
                <a:gd name="connsiteY56" fmla="*/ 151172 h 901879"/>
                <a:gd name="connsiteX57" fmla="*/ 1055400 w 3341916"/>
                <a:gd name="connsiteY57" fmla="*/ 170847 h 901879"/>
                <a:gd name="connsiteX58" fmla="*/ 1063819 w 3341916"/>
                <a:gd name="connsiteY58" fmla="*/ 175417 h 901879"/>
                <a:gd name="connsiteX59" fmla="*/ 1068052 w 3341916"/>
                <a:gd name="connsiteY59" fmla="*/ 167618 h 901879"/>
                <a:gd name="connsiteX60" fmla="*/ 1383305 w 3341916"/>
                <a:gd name="connsiteY60" fmla="*/ 0 h 90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341916" h="901879">
                  <a:moveTo>
                    <a:pt x="1383305" y="0"/>
                  </a:moveTo>
                  <a:cubicBezTo>
                    <a:pt x="1540782" y="0"/>
                    <a:pt x="1675896" y="95745"/>
                    <a:pt x="1733611" y="232198"/>
                  </a:cubicBezTo>
                  <a:lnTo>
                    <a:pt x="1741220" y="269890"/>
                  </a:lnTo>
                  <a:lnTo>
                    <a:pt x="1764002" y="257524"/>
                  </a:lnTo>
                  <a:cubicBezTo>
                    <a:pt x="1793956" y="244855"/>
                    <a:pt x="1826889" y="237849"/>
                    <a:pt x="1861458" y="237849"/>
                  </a:cubicBezTo>
                  <a:cubicBezTo>
                    <a:pt x="1896027" y="237849"/>
                    <a:pt x="1928960" y="244855"/>
                    <a:pt x="1958914" y="257524"/>
                  </a:cubicBezTo>
                  <a:lnTo>
                    <a:pt x="1992176" y="275578"/>
                  </a:lnTo>
                  <a:lnTo>
                    <a:pt x="2028876" y="231096"/>
                  </a:lnTo>
                  <a:cubicBezTo>
                    <a:pt x="2097675" y="162297"/>
                    <a:pt x="2192721" y="119744"/>
                    <a:pt x="2297705" y="119744"/>
                  </a:cubicBezTo>
                  <a:cubicBezTo>
                    <a:pt x="2428936" y="119744"/>
                    <a:pt x="2544637" y="186233"/>
                    <a:pt x="2612958" y="287363"/>
                  </a:cubicBezTo>
                  <a:lnTo>
                    <a:pt x="2644812" y="346048"/>
                  </a:lnTo>
                  <a:lnTo>
                    <a:pt x="2667516" y="333725"/>
                  </a:lnTo>
                  <a:cubicBezTo>
                    <a:pt x="2697470" y="321055"/>
                    <a:pt x="2730403" y="314049"/>
                    <a:pt x="2764972" y="314049"/>
                  </a:cubicBezTo>
                  <a:cubicBezTo>
                    <a:pt x="2834111" y="314049"/>
                    <a:pt x="2896704" y="342073"/>
                    <a:pt x="2942012" y="387381"/>
                  </a:cubicBezTo>
                  <a:lnTo>
                    <a:pt x="2972464" y="432548"/>
                  </a:lnTo>
                  <a:lnTo>
                    <a:pt x="2994088" y="420811"/>
                  </a:lnTo>
                  <a:cubicBezTo>
                    <a:pt x="3024042" y="408141"/>
                    <a:pt x="3056975" y="401135"/>
                    <a:pt x="3091544" y="401135"/>
                  </a:cubicBezTo>
                  <a:cubicBezTo>
                    <a:pt x="3229821" y="401135"/>
                    <a:pt x="3341916" y="513230"/>
                    <a:pt x="3341916" y="651507"/>
                  </a:cubicBezTo>
                  <a:cubicBezTo>
                    <a:pt x="3341916" y="789784"/>
                    <a:pt x="3229821" y="901879"/>
                    <a:pt x="3091544" y="901879"/>
                  </a:cubicBezTo>
                  <a:cubicBezTo>
                    <a:pt x="3022406" y="901879"/>
                    <a:pt x="2959813" y="873855"/>
                    <a:pt x="2914504" y="828547"/>
                  </a:cubicBezTo>
                  <a:lnTo>
                    <a:pt x="2884052" y="783381"/>
                  </a:lnTo>
                  <a:lnTo>
                    <a:pt x="2862428" y="795118"/>
                  </a:lnTo>
                  <a:cubicBezTo>
                    <a:pt x="2832474" y="807787"/>
                    <a:pt x="2799541" y="814793"/>
                    <a:pt x="2764972" y="814793"/>
                  </a:cubicBezTo>
                  <a:cubicBezTo>
                    <a:pt x="2713118" y="814793"/>
                    <a:pt x="2664946" y="799030"/>
                    <a:pt x="2624987" y="772034"/>
                  </a:cubicBezTo>
                  <a:lnTo>
                    <a:pt x="2588600" y="742012"/>
                  </a:lnTo>
                  <a:lnTo>
                    <a:pt x="2566535" y="768756"/>
                  </a:lnTo>
                  <a:cubicBezTo>
                    <a:pt x="2497735" y="837555"/>
                    <a:pt x="2402690" y="880108"/>
                    <a:pt x="2297705" y="880108"/>
                  </a:cubicBezTo>
                  <a:cubicBezTo>
                    <a:pt x="2166475" y="880108"/>
                    <a:pt x="2050774" y="813619"/>
                    <a:pt x="1982452" y="712490"/>
                  </a:cubicBezTo>
                  <a:lnTo>
                    <a:pt x="1979791" y="707586"/>
                  </a:lnTo>
                  <a:lnTo>
                    <a:pt x="1958914" y="718918"/>
                  </a:lnTo>
                  <a:cubicBezTo>
                    <a:pt x="1928960" y="731587"/>
                    <a:pt x="1896027" y="738593"/>
                    <a:pt x="1861458" y="738593"/>
                  </a:cubicBezTo>
                  <a:cubicBezTo>
                    <a:pt x="1792320" y="738593"/>
                    <a:pt x="1729727" y="710569"/>
                    <a:pt x="1684418" y="665261"/>
                  </a:cubicBezTo>
                  <a:lnTo>
                    <a:pt x="1663872" y="634786"/>
                  </a:lnTo>
                  <a:lnTo>
                    <a:pt x="1652135" y="649012"/>
                  </a:lnTo>
                  <a:cubicBezTo>
                    <a:pt x="1583335" y="717811"/>
                    <a:pt x="1488290" y="760364"/>
                    <a:pt x="1383305" y="760364"/>
                  </a:cubicBezTo>
                  <a:cubicBezTo>
                    <a:pt x="1278321" y="760364"/>
                    <a:pt x="1183275" y="717811"/>
                    <a:pt x="1114476" y="649012"/>
                  </a:cubicBezTo>
                  <a:lnTo>
                    <a:pt x="1086646" y="615281"/>
                  </a:lnTo>
                  <a:lnTo>
                    <a:pt x="1055400" y="632241"/>
                  </a:lnTo>
                  <a:cubicBezTo>
                    <a:pt x="1025446" y="644910"/>
                    <a:pt x="992513" y="651916"/>
                    <a:pt x="957944" y="651916"/>
                  </a:cubicBezTo>
                  <a:cubicBezTo>
                    <a:pt x="906090" y="651916"/>
                    <a:pt x="857918" y="636153"/>
                    <a:pt x="817959" y="609157"/>
                  </a:cubicBezTo>
                  <a:lnTo>
                    <a:pt x="815146" y="606836"/>
                  </a:lnTo>
                  <a:lnTo>
                    <a:pt x="775755" y="665261"/>
                  </a:lnTo>
                  <a:cubicBezTo>
                    <a:pt x="730447" y="710569"/>
                    <a:pt x="667854" y="738593"/>
                    <a:pt x="598715" y="738593"/>
                  </a:cubicBezTo>
                  <a:cubicBezTo>
                    <a:pt x="546861" y="738593"/>
                    <a:pt x="498689" y="722830"/>
                    <a:pt x="458730" y="695834"/>
                  </a:cubicBezTo>
                  <a:lnTo>
                    <a:pt x="434793" y="676084"/>
                  </a:lnTo>
                  <a:lnTo>
                    <a:pt x="427412" y="687032"/>
                  </a:lnTo>
                  <a:cubicBezTo>
                    <a:pt x="382104" y="732341"/>
                    <a:pt x="319511" y="760364"/>
                    <a:pt x="250372" y="760364"/>
                  </a:cubicBezTo>
                  <a:cubicBezTo>
                    <a:pt x="112095" y="760364"/>
                    <a:pt x="0" y="648269"/>
                    <a:pt x="0" y="509992"/>
                  </a:cubicBezTo>
                  <a:cubicBezTo>
                    <a:pt x="0" y="371715"/>
                    <a:pt x="112095" y="259620"/>
                    <a:pt x="250372" y="259620"/>
                  </a:cubicBezTo>
                  <a:cubicBezTo>
                    <a:pt x="302226" y="259620"/>
                    <a:pt x="350398" y="275384"/>
                    <a:pt x="390358" y="302380"/>
                  </a:cubicBezTo>
                  <a:lnTo>
                    <a:pt x="414294" y="322129"/>
                  </a:lnTo>
                  <a:lnTo>
                    <a:pt x="421675" y="311181"/>
                  </a:lnTo>
                  <a:cubicBezTo>
                    <a:pt x="466984" y="265873"/>
                    <a:pt x="529577" y="237849"/>
                    <a:pt x="598715" y="237849"/>
                  </a:cubicBezTo>
                  <a:cubicBezTo>
                    <a:pt x="650569" y="237849"/>
                    <a:pt x="698741" y="253612"/>
                    <a:pt x="738701" y="280609"/>
                  </a:cubicBezTo>
                  <a:lnTo>
                    <a:pt x="741513" y="282929"/>
                  </a:lnTo>
                  <a:lnTo>
                    <a:pt x="780904" y="224504"/>
                  </a:lnTo>
                  <a:cubicBezTo>
                    <a:pt x="826213" y="179196"/>
                    <a:pt x="888806" y="151172"/>
                    <a:pt x="957944" y="151172"/>
                  </a:cubicBezTo>
                  <a:cubicBezTo>
                    <a:pt x="992513" y="151172"/>
                    <a:pt x="1025446" y="158178"/>
                    <a:pt x="1055400" y="170847"/>
                  </a:cubicBezTo>
                  <a:lnTo>
                    <a:pt x="1063819" y="175417"/>
                  </a:lnTo>
                  <a:lnTo>
                    <a:pt x="1068052" y="167618"/>
                  </a:lnTo>
                  <a:cubicBezTo>
                    <a:pt x="1136374" y="66489"/>
                    <a:pt x="1252075" y="0"/>
                    <a:pt x="13833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80EBDC2-C727-428B-BCA9-81986D348B9E}"/>
                </a:ext>
              </a:extLst>
            </p:cNvPr>
            <p:cNvSpPr/>
            <p:nvPr/>
          </p:nvSpPr>
          <p:spPr>
            <a:xfrm>
              <a:off x="6122779" y="5399319"/>
              <a:ext cx="3782971" cy="1020906"/>
            </a:xfrm>
            <a:custGeom>
              <a:avLst/>
              <a:gdLst>
                <a:gd name="connsiteX0" fmla="*/ 1383305 w 3341916"/>
                <a:gd name="connsiteY0" fmla="*/ 0 h 901879"/>
                <a:gd name="connsiteX1" fmla="*/ 1733611 w 3341916"/>
                <a:gd name="connsiteY1" fmla="*/ 232198 h 901879"/>
                <a:gd name="connsiteX2" fmla="*/ 1741220 w 3341916"/>
                <a:gd name="connsiteY2" fmla="*/ 269890 h 901879"/>
                <a:gd name="connsiteX3" fmla="*/ 1764002 w 3341916"/>
                <a:gd name="connsiteY3" fmla="*/ 257524 h 901879"/>
                <a:gd name="connsiteX4" fmla="*/ 1861458 w 3341916"/>
                <a:gd name="connsiteY4" fmla="*/ 237849 h 901879"/>
                <a:gd name="connsiteX5" fmla="*/ 1958914 w 3341916"/>
                <a:gd name="connsiteY5" fmla="*/ 257524 h 901879"/>
                <a:gd name="connsiteX6" fmla="*/ 1992176 w 3341916"/>
                <a:gd name="connsiteY6" fmla="*/ 275578 h 901879"/>
                <a:gd name="connsiteX7" fmla="*/ 2028876 w 3341916"/>
                <a:gd name="connsiteY7" fmla="*/ 231096 h 901879"/>
                <a:gd name="connsiteX8" fmla="*/ 2297705 w 3341916"/>
                <a:gd name="connsiteY8" fmla="*/ 119744 h 901879"/>
                <a:gd name="connsiteX9" fmla="*/ 2612958 w 3341916"/>
                <a:gd name="connsiteY9" fmla="*/ 287363 h 901879"/>
                <a:gd name="connsiteX10" fmla="*/ 2644812 w 3341916"/>
                <a:gd name="connsiteY10" fmla="*/ 346048 h 901879"/>
                <a:gd name="connsiteX11" fmla="*/ 2667516 w 3341916"/>
                <a:gd name="connsiteY11" fmla="*/ 333725 h 901879"/>
                <a:gd name="connsiteX12" fmla="*/ 2764972 w 3341916"/>
                <a:gd name="connsiteY12" fmla="*/ 314049 h 901879"/>
                <a:gd name="connsiteX13" fmla="*/ 2942012 w 3341916"/>
                <a:gd name="connsiteY13" fmla="*/ 387381 h 901879"/>
                <a:gd name="connsiteX14" fmla="*/ 2972464 w 3341916"/>
                <a:gd name="connsiteY14" fmla="*/ 432548 h 901879"/>
                <a:gd name="connsiteX15" fmla="*/ 2994088 w 3341916"/>
                <a:gd name="connsiteY15" fmla="*/ 420811 h 901879"/>
                <a:gd name="connsiteX16" fmla="*/ 3091544 w 3341916"/>
                <a:gd name="connsiteY16" fmla="*/ 401135 h 901879"/>
                <a:gd name="connsiteX17" fmla="*/ 3341916 w 3341916"/>
                <a:gd name="connsiteY17" fmla="*/ 651507 h 901879"/>
                <a:gd name="connsiteX18" fmla="*/ 3091544 w 3341916"/>
                <a:gd name="connsiteY18" fmla="*/ 901879 h 901879"/>
                <a:gd name="connsiteX19" fmla="*/ 2914504 w 3341916"/>
                <a:gd name="connsiteY19" fmla="*/ 828547 h 901879"/>
                <a:gd name="connsiteX20" fmla="*/ 2884052 w 3341916"/>
                <a:gd name="connsiteY20" fmla="*/ 783381 h 901879"/>
                <a:gd name="connsiteX21" fmla="*/ 2862428 w 3341916"/>
                <a:gd name="connsiteY21" fmla="*/ 795118 h 901879"/>
                <a:gd name="connsiteX22" fmla="*/ 2764972 w 3341916"/>
                <a:gd name="connsiteY22" fmla="*/ 814793 h 901879"/>
                <a:gd name="connsiteX23" fmla="*/ 2624987 w 3341916"/>
                <a:gd name="connsiteY23" fmla="*/ 772034 h 901879"/>
                <a:gd name="connsiteX24" fmla="*/ 2588600 w 3341916"/>
                <a:gd name="connsiteY24" fmla="*/ 742012 h 901879"/>
                <a:gd name="connsiteX25" fmla="*/ 2566535 w 3341916"/>
                <a:gd name="connsiteY25" fmla="*/ 768756 h 901879"/>
                <a:gd name="connsiteX26" fmla="*/ 2297705 w 3341916"/>
                <a:gd name="connsiteY26" fmla="*/ 880108 h 901879"/>
                <a:gd name="connsiteX27" fmla="*/ 1982452 w 3341916"/>
                <a:gd name="connsiteY27" fmla="*/ 712490 h 901879"/>
                <a:gd name="connsiteX28" fmla="*/ 1979791 w 3341916"/>
                <a:gd name="connsiteY28" fmla="*/ 707586 h 901879"/>
                <a:gd name="connsiteX29" fmla="*/ 1958914 w 3341916"/>
                <a:gd name="connsiteY29" fmla="*/ 718918 h 901879"/>
                <a:gd name="connsiteX30" fmla="*/ 1861458 w 3341916"/>
                <a:gd name="connsiteY30" fmla="*/ 738593 h 901879"/>
                <a:gd name="connsiteX31" fmla="*/ 1684418 w 3341916"/>
                <a:gd name="connsiteY31" fmla="*/ 665261 h 901879"/>
                <a:gd name="connsiteX32" fmla="*/ 1663872 w 3341916"/>
                <a:gd name="connsiteY32" fmla="*/ 634786 h 901879"/>
                <a:gd name="connsiteX33" fmla="*/ 1652135 w 3341916"/>
                <a:gd name="connsiteY33" fmla="*/ 649012 h 901879"/>
                <a:gd name="connsiteX34" fmla="*/ 1383305 w 3341916"/>
                <a:gd name="connsiteY34" fmla="*/ 760364 h 901879"/>
                <a:gd name="connsiteX35" fmla="*/ 1114476 w 3341916"/>
                <a:gd name="connsiteY35" fmla="*/ 649012 h 901879"/>
                <a:gd name="connsiteX36" fmla="*/ 1086646 w 3341916"/>
                <a:gd name="connsiteY36" fmla="*/ 615281 h 901879"/>
                <a:gd name="connsiteX37" fmla="*/ 1055400 w 3341916"/>
                <a:gd name="connsiteY37" fmla="*/ 632241 h 901879"/>
                <a:gd name="connsiteX38" fmla="*/ 957944 w 3341916"/>
                <a:gd name="connsiteY38" fmla="*/ 651916 h 901879"/>
                <a:gd name="connsiteX39" fmla="*/ 817959 w 3341916"/>
                <a:gd name="connsiteY39" fmla="*/ 609157 h 901879"/>
                <a:gd name="connsiteX40" fmla="*/ 815146 w 3341916"/>
                <a:gd name="connsiteY40" fmla="*/ 606836 h 901879"/>
                <a:gd name="connsiteX41" fmla="*/ 775755 w 3341916"/>
                <a:gd name="connsiteY41" fmla="*/ 665261 h 901879"/>
                <a:gd name="connsiteX42" fmla="*/ 598715 w 3341916"/>
                <a:gd name="connsiteY42" fmla="*/ 738593 h 901879"/>
                <a:gd name="connsiteX43" fmla="*/ 458730 w 3341916"/>
                <a:gd name="connsiteY43" fmla="*/ 695834 h 901879"/>
                <a:gd name="connsiteX44" fmla="*/ 434793 w 3341916"/>
                <a:gd name="connsiteY44" fmla="*/ 676084 h 901879"/>
                <a:gd name="connsiteX45" fmla="*/ 427412 w 3341916"/>
                <a:gd name="connsiteY45" fmla="*/ 687032 h 901879"/>
                <a:gd name="connsiteX46" fmla="*/ 250372 w 3341916"/>
                <a:gd name="connsiteY46" fmla="*/ 760364 h 901879"/>
                <a:gd name="connsiteX47" fmla="*/ 0 w 3341916"/>
                <a:gd name="connsiteY47" fmla="*/ 509992 h 901879"/>
                <a:gd name="connsiteX48" fmla="*/ 250372 w 3341916"/>
                <a:gd name="connsiteY48" fmla="*/ 259620 h 901879"/>
                <a:gd name="connsiteX49" fmla="*/ 390358 w 3341916"/>
                <a:gd name="connsiteY49" fmla="*/ 302380 h 901879"/>
                <a:gd name="connsiteX50" fmla="*/ 414294 w 3341916"/>
                <a:gd name="connsiteY50" fmla="*/ 322129 h 901879"/>
                <a:gd name="connsiteX51" fmla="*/ 421675 w 3341916"/>
                <a:gd name="connsiteY51" fmla="*/ 311181 h 901879"/>
                <a:gd name="connsiteX52" fmla="*/ 598715 w 3341916"/>
                <a:gd name="connsiteY52" fmla="*/ 237849 h 901879"/>
                <a:gd name="connsiteX53" fmla="*/ 738701 w 3341916"/>
                <a:gd name="connsiteY53" fmla="*/ 280609 h 901879"/>
                <a:gd name="connsiteX54" fmla="*/ 741513 w 3341916"/>
                <a:gd name="connsiteY54" fmla="*/ 282929 h 901879"/>
                <a:gd name="connsiteX55" fmla="*/ 780904 w 3341916"/>
                <a:gd name="connsiteY55" fmla="*/ 224504 h 901879"/>
                <a:gd name="connsiteX56" fmla="*/ 957944 w 3341916"/>
                <a:gd name="connsiteY56" fmla="*/ 151172 h 901879"/>
                <a:gd name="connsiteX57" fmla="*/ 1055400 w 3341916"/>
                <a:gd name="connsiteY57" fmla="*/ 170847 h 901879"/>
                <a:gd name="connsiteX58" fmla="*/ 1063819 w 3341916"/>
                <a:gd name="connsiteY58" fmla="*/ 175417 h 901879"/>
                <a:gd name="connsiteX59" fmla="*/ 1068052 w 3341916"/>
                <a:gd name="connsiteY59" fmla="*/ 167618 h 901879"/>
                <a:gd name="connsiteX60" fmla="*/ 1383305 w 3341916"/>
                <a:gd name="connsiteY60" fmla="*/ 0 h 90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341916" h="901879">
                  <a:moveTo>
                    <a:pt x="1383305" y="0"/>
                  </a:moveTo>
                  <a:cubicBezTo>
                    <a:pt x="1540782" y="0"/>
                    <a:pt x="1675896" y="95745"/>
                    <a:pt x="1733611" y="232198"/>
                  </a:cubicBezTo>
                  <a:lnTo>
                    <a:pt x="1741220" y="269890"/>
                  </a:lnTo>
                  <a:lnTo>
                    <a:pt x="1764002" y="257524"/>
                  </a:lnTo>
                  <a:cubicBezTo>
                    <a:pt x="1793956" y="244855"/>
                    <a:pt x="1826889" y="237849"/>
                    <a:pt x="1861458" y="237849"/>
                  </a:cubicBezTo>
                  <a:cubicBezTo>
                    <a:pt x="1896027" y="237849"/>
                    <a:pt x="1928960" y="244855"/>
                    <a:pt x="1958914" y="257524"/>
                  </a:cubicBezTo>
                  <a:lnTo>
                    <a:pt x="1992176" y="275578"/>
                  </a:lnTo>
                  <a:lnTo>
                    <a:pt x="2028876" y="231096"/>
                  </a:lnTo>
                  <a:cubicBezTo>
                    <a:pt x="2097675" y="162297"/>
                    <a:pt x="2192721" y="119744"/>
                    <a:pt x="2297705" y="119744"/>
                  </a:cubicBezTo>
                  <a:cubicBezTo>
                    <a:pt x="2428936" y="119744"/>
                    <a:pt x="2544637" y="186233"/>
                    <a:pt x="2612958" y="287363"/>
                  </a:cubicBezTo>
                  <a:lnTo>
                    <a:pt x="2644812" y="346048"/>
                  </a:lnTo>
                  <a:lnTo>
                    <a:pt x="2667516" y="333725"/>
                  </a:lnTo>
                  <a:cubicBezTo>
                    <a:pt x="2697470" y="321055"/>
                    <a:pt x="2730403" y="314049"/>
                    <a:pt x="2764972" y="314049"/>
                  </a:cubicBezTo>
                  <a:cubicBezTo>
                    <a:pt x="2834111" y="314049"/>
                    <a:pt x="2896704" y="342073"/>
                    <a:pt x="2942012" y="387381"/>
                  </a:cubicBezTo>
                  <a:lnTo>
                    <a:pt x="2972464" y="432548"/>
                  </a:lnTo>
                  <a:lnTo>
                    <a:pt x="2994088" y="420811"/>
                  </a:lnTo>
                  <a:cubicBezTo>
                    <a:pt x="3024042" y="408141"/>
                    <a:pt x="3056975" y="401135"/>
                    <a:pt x="3091544" y="401135"/>
                  </a:cubicBezTo>
                  <a:cubicBezTo>
                    <a:pt x="3229821" y="401135"/>
                    <a:pt x="3341916" y="513230"/>
                    <a:pt x="3341916" y="651507"/>
                  </a:cubicBezTo>
                  <a:cubicBezTo>
                    <a:pt x="3341916" y="789784"/>
                    <a:pt x="3229821" y="901879"/>
                    <a:pt x="3091544" y="901879"/>
                  </a:cubicBezTo>
                  <a:cubicBezTo>
                    <a:pt x="3022406" y="901879"/>
                    <a:pt x="2959813" y="873855"/>
                    <a:pt x="2914504" y="828547"/>
                  </a:cubicBezTo>
                  <a:lnTo>
                    <a:pt x="2884052" y="783381"/>
                  </a:lnTo>
                  <a:lnTo>
                    <a:pt x="2862428" y="795118"/>
                  </a:lnTo>
                  <a:cubicBezTo>
                    <a:pt x="2832474" y="807787"/>
                    <a:pt x="2799541" y="814793"/>
                    <a:pt x="2764972" y="814793"/>
                  </a:cubicBezTo>
                  <a:cubicBezTo>
                    <a:pt x="2713118" y="814793"/>
                    <a:pt x="2664946" y="799030"/>
                    <a:pt x="2624987" y="772034"/>
                  </a:cubicBezTo>
                  <a:lnTo>
                    <a:pt x="2588600" y="742012"/>
                  </a:lnTo>
                  <a:lnTo>
                    <a:pt x="2566535" y="768756"/>
                  </a:lnTo>
                  <a:cubicBezTo>
                    <a:pt x="2497735" y="837555"/>
                    <a:pt x="2402690" y="880108"/>
                    <a:pt x="2297705" y="880108"/>
                  </a:cubicBezTo>
                  <a:cubicBezTo>
                    <a:pt x="2166475" y="880108"/>
                    <a:pt x="2050774" y="813619"/>
                    <a:pt x="1982452" y="712490"/>
                  </a:cubicBezTo>
                  <a:lnTo>
                    <a:pt x="1979791" y="707586"/>
                  </a:lnTo>
                  <a:lnTo>
                    <a:pt x="1958914" y="718918"/>
                  </a:lnTo>
                  <a:cubicBezTo>
                    <a:pt x="1928960" y="731587"/>
                    <a:pt x="1896027" y="738593"/>
                    <a:pt x="1861458" y="738593"/>
                  </a:cubicBezTo>
                  <a:cubicBezTo>
                    <a:pt x="1792320" y="738593"/>
                    <a:pt x="1729727" y="710569"/>
                    <a:pt x="1684418" y="665261"/>
                  </a:cubicBezTo>
                  <a:lnTo>
                    <a:pt x="1663872" y="634786"/>
                  </a:lnTo>
                  <a:lnTo>
                    <a:pt x="1652135" y="649012"/>
                  </a:lnTo>
                  <a:cubicBezTo>
                    <a:pt x="1583335" y="717811"/>
                    <a:pt x="1488290" y="760364"/>
                    <a:pt x="1383305" y="760364"/>
                  </a:cubicBezTo>
                  <a:cubicBezTo>
                    <a:pt x="1278321" y="760364"/>
                    <a:pt x="1183275" y="717811"/>
                    <a:pt x="1114476" y="649012"/>
                  </a:cubicBezTo>
                  <a:lnTo>
                    <a:pt x="1086646" y="615281"/>
                  </a:lnTo>
                  <a:lnTo>
                    <a:pt x="1055400" y="632241"/>
                  </a:lnTo>
                  <a:cubicBezTo>
                    <a:pt x="1025446" y="644910"/>
                    <a:pt x="992513" y="651916"/>
                    <a:pt x="957944" y="651916"/>
                  </a:cubicBezTo>
                  <a:cubicBezTo>
                    <a:pt x="906090" y="651916"/>
                    <a:pt x="857918" y="636153"/>
                    <a:pt x="817959" y="609157"/>
                  </a:cubicBezTo>
                  <a:lnTo>
                    <a:pt x="815146" y="606836"/>
                  </a:lnTo>
                  <a:lnTo>
                    <a:pt x="775755" y="665261"/>
                  </a:lnTo>
                  <a:cubicBezTo>
                    <a:pt x="730447" y="710569"/>
                    <a:pt x="667854" y="738593"/>
                    <a:pt x="598715" y="738593"/>
                  </a:cubicBezTo>
                  <a:cubicBezTo>
                    <a:pt x="546861" y="738593"/>
                    <a:pt x="498689" y="722830"/>
                    <a:pt x="458730" y="695834"/>
                  </a:cubicBezTo>
                  <a:lnTo>
                    <a:pt x="434793" y="676084"/>
                  </a:lnTo>
                  <a:lnTo>
                    <a:pt x="427412" y="687032"/>
                  </a:lnTo>
                  <a:cubicBezTo>
                    <a:pt x="382104" y="732341"/>
                    <a:pt x="319511" y="760364"/>
                    <a:pt x="250372" y="760364"/>
                  </a:cubicBezTo>
                  <a:cubicBezTo>
                    <a:pt x="112095" y="760364"/>
                    <a:pt x="0" y="648269"/>
                    <a:pt x="0" y="509992"/>
                  </a:cubicBezTo>
                  <a:cubicBezTo>
                    <a:pt x="0" y="371715"/>
                    <a:pt x="112095" y="259620"/>
                    <a:pt x="250372" y="259620"/>
                  </a:cubicBezTo>
                  <a:cubicBezTo>
                    <a:pt x="302226" y="259620"/>
                    <a:pt x="350398" y="275384"/>
                    <a:pt x="390358" y="302380"/>
                  </a:cubicBezTo>
                  <a:lnTo>
                    <a:pt x="414294" y="322129"/>
                  </a:lnTo>
                  <a:lnTo>
                    <a:pt x="421675" y="311181"/>
                  </a:lnTo>
                  <a:cubicBezTo>
                    <a:pt x="466984" y="265873"/>
                    <a:pt x="529577" y="237849"/>
                    <a:pt x="598715" y="237849"/>
                  </a:cubicBezTo>
                  <a:cubicBezTo>
                    <a:pt x="650569" y="237849"/>
                    <a:pt x="698741" y="253612"/>
                    <a:pt x="738701" y="280609"/>
                  </a:cubicBezTo>
                  <a:lnTo>
                    <a:pt x="741513" y="282929"/>
                  </a:lnTo>
                  <a:lnTo>
                    <a:pt x="780904" y="224504"/>
                  </a:lnTo>
                  <a:cubicBezTo>
                    <a:pt x="826213" y="179196"/>
                    <a:pt x="888806" y="151172"/>
                    <a:pt x="957944" y="151172"/>
                  </a:cubicBezTo>
                  <a:cubicBezTo>
                    <a:pt x="992513" y="151172"/>
                    <a:pt x="1025446" y="158178"/>
                    <a:pt x="1055400" y="170847"/>
                  </a:cubicBezTo>
                  <a:lnTo>
                    <a:pt x="1063819" y="175417"/>
                  </a:lnTo>
                  <a:lnTo>
                    <a:pt x="1068052" y="167618"/>
                  </a:lnTo>
                  <a:cubicBezTo>
                    <a:pt x="1136374" y="66489"/>
                    <a:pt x="1252075" y="0"/>
                    <a:pt x="13833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94E2460-5C0B-4EA7-9847-FDBECA560665}"/>
              </a:ext>
            </a:extLst>
          </p:cNvPr>
          <p:cNvGrpSpPr/>
          <p:nvPr/>
        </p:nvGrpSpPr>
        <p:grpSpPr>
          <a:xfrm>
            <a:off x="0" y="5324862"/>
            <a:ext cx="12188825" cy="1520461"/>
            <a:chOff x="0" y="5297478"/>
            <a:chExt cx="12188825" cy="1560522"/>
          </a:xfrm>
          <a:effectLst>
            <a:outerShdw blurRad="596900" dist="38100" dir="16200000" rotWithShape="0">
              <a:prstClr val="black">
                <a:alpha val="39000"/>
              </a:prstClr>
            </a:outerShd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17BE27A-4586-4B60-80B0-D3A22AF15874}"/>
                </a:ext>
              </a:extLst>
            </p:cNvPr>
            <p:cNvGrpSpPr/>
            <p:nvPr/>
          </p:nvGrpSpPr>
          <p:grpSpPr>
            <a:xfrm>
              <a:off x="905" y="5297478"/>
              <a:ext cx="12187015" cy="1343152"/>
              <a:chOff x="135924" y="5589057"/>
              <a:chExt cx="11647120" cy="1285571"/>
            </a:xfrm>
            <a:solidFill>
              <a:schemeClr val="accent6"/>
            </a:solidFill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C1BD50BF-C579-4CF4-8DCC-848F3B9F21DA}"/>
                  </a:ext>
                </a:extLst>
              </p:cNvPr>
              <p:cNvSpPr/>
              <p:nvPr/>
            </p:nvSpPr>
            <p:spPr>
              <a:xfrm>
                <a:off x="135924" y="5589058"/>
                <a:ext cx="6013229" cy="1285570"/>
              </a:xfrm>
              <a:custGeom>
                <a:avLst/>
                <a:gdLst>
                  <a:gd name="connsiteX0" fmla="*/ 2476876 w 6013229"/>
                  <a:gd name="connsiteY0" fmla="*/ 0 h 1285570"/>
                  <a:gd name="connsiteX1" fmla="*/ 2917563 w 6013229"/>
                  <a:gd name="connsiteY1" fmla="*/ 359171 h 1285570"/>
                  <a:gd name="connsiteX2" fmla="*/ 2918288 w 6013229"/>
                  <a:gd name="connsiteY2" fmla="*/ 366357 h 1285570"/>
                  <a:gd name="connsiteX3" fmla="*/ 2943712 w 6013229"/>
                  <a:gd name="connsiteY3" fmla="*/ 363794 h 1285570"/>
                  <a:gd name="connsiteX4" fmla="*/ 3224559 w 6013229"/>
                  <a:gd name="connsiteY4" fmla="*/ 549953 h 1285570"/>
                  <a:gd name="connsiteX5" fmla="*/ 3234264 w 6013229"/>
                  <a:gd name="connsiteY5" fmla="*/ 598024 h 1285570"/>
                  <a:gd name="connsiteX6" fmla="*/ 3265167 w 6013229"/>
                  <a:gd name="connsiteY6" fmla="*/ 581250 h 1285570"/>
                  <a:gd name="connsiteX7" fmla="*/ 3356062 w 6013229"/>
                  <a:gd name="connsiteY7" fmla="*/ 562899 h 1285570"/>
                  <a:gd name="connsiteX8" fmla="*/ 3486623 w 6013229"/>
                  <a:gd name="connsiteY8" fmla="*/ 602780 h 1285570"/>
                  <a:gd name="connsiteX9" fmla="*/ 3516953 w 6013229"/>
                  <a:gd name="connsiteY9" fmla="*/ 627805 h 1285570"/>
                  <a:gd name="connsiteX10" fmla="*/ 3552812 w 6013229"/>
                  <a:gd name="connsiteY10" fmla="*/ 608341 h 1285570"/>
                  <a:gd name="connsiteX11" fmla="*/ 3656146 w 6013229"/>
                  <a:gd name="connsiteY11" fmla="*/ 587479 h 1285570"/>
                  <a:gd name="connsiteX12" fmla="*/ 3804573 w 6013229"/>
                  <a:gd name="connsiteY12" fmla="*/ 632817 h 1285570"/>
                  <a:gd name="connsiteX13" fmla="*/ 3825159 w 6013229"/>
                  <a:gd name="connsiteY13" fmla="*/ 649802 h 1285570"/>
                  <a:gd name="connsiteX14" fmla="*/ 3846844 w 6013229"/>
                  <a:gd name="connsiteY14" fmla="*/ 623520 h 1285570"/>
                  <a:gd name="connsiteX15" fmla="*/ 4076275 w 6013229"/>
                  <a:gd name="connsiteY15" fmla="*/ 528487 h 1285570"/>
                  <a:gd name="connsiteX16" fmla="*/ 4375241 w 6013229"/>
                  <a:gd name="connsiteY16" fmla="*/ 726655 h 1285570"/>
                  <a:gd name="connsiteX17" fmla="*/ 4375705 w 6013229"/>
                  <a:gd name="connsiteY17" fmla="*/ 728955 h 1285570"/>
                  <a:gd name="connsiteX18" fmla="*/ 4400958 w 6013229"/>
                  <a:gd name="connsiteY18" fmla="*/ 708119 h 1285570"/>
                  <a:gd name="connsiteX19" fmla="*/ 4538391 w 6013229"/>
                  <a:gd name="connsiteY19" fmla="*/ 666139 h 1285570"/>
                  <a:gd name="connsiteX20" fmla="*/ 4712202 w 6013229"/>
                  <a:gd name="connsiteY20" fmla="*/ 738134 h 1285570"/>
                  <a:gd name="connsiteX21" fmla="*/ 4723961 w 6013229"/>
                  <a:gd name="connsiteY21" fmla="*/ 755575 h 1285570"/>
                  <a:gd name="connsiteX22" fmla="*/ 4764516 w 6013229"/>
                  <a:gd name="connsiteY22" fmla="*/ 695423 h 1285570"/>
                  <a:gd name="connsiteX23" fmla="*/ 4968746 w 6013229"/>
                  <a:gd name="connsiteY23" fmla="*/ 610828 h 1285570"/>
                  <a:gd name="connsiteX24" fmla="*/ 5130230 w 6013229"/>
                  <a:gd name="connsiteY24" fmla="*/ 660155 h 1285570"/>
                  <a:gd name="connsiteX25" fmla="*/ 5147225 w 6013229"/>
                  <a:gd name="connsiteY25" fmla="*/ 674177 h 1285570"/>
                  <a:gd name="connsiteX26" fmla="*/ 5168908 w 6013229"/>
                  <a:gd name="connsiteY26" fmla="*/ 647896 h 1285570"/>
                  <a:gd name="connsiteX27" fmla="*/ 5433042 w 6013229"/>
                  <a:gd name="connsiteY27" fmla="*/ 538488 h 1285570"/>
                  <a:gd name="connsiteX28" fmla="*/ 5508323 w 6013229"/>
                  <a:gd name="connsiteY28" fmla="*/ 546077 h 1285570"/>
                  <a:gd name="connsiteX29" fmla="*/ 5528699 w 6013229"/>
                  <a:gd name="connsiteY29" fmla="*/ 552402 h 1285570"/>
                  <a:gd name="connsiteX30" fmla="*/ 5540934 w 6013229"/>
                  <a:gd name="connsiteY30" fmla="*/ 491801 h 1285570"/>
                  <a:gd name="connsiteX31" fmla="*/ 5767423 w 6013229"/>
                  <a:gd name="connsiteY31" fmla="*/ 341674 h 1285570"/>
                  <a:gd name="connsiteX32" fmla="*/ 6013229 w 6013229"/>
                  <a:gd name="connsiteY32" fmla="*/ 587480 h 1285570"/>
                  <a:gd name="connsiteX33" fmla="*/ 5816962 w 6013229"/>
                  <a:gd name="connsiteY33" fmla="*/ 828292 h 1285570"/>
                  <a:gd name="connsiteX34" fmla="*/ 5790222 w 6013229"/>
                  <a:gd name="connsiteY34" fmla="*/ 830988 h 1285570"/>
                  <a:gd name="connsiteX35" fmla="*/ 5806583 w 6013229"/>
                  <a:gd name="connsiteY35" fmla="*/ 912029 h 1285570"/>
                  <a:gd name="connsiteX36" fmla="*/ 5433042 w 6013229"/>
                  <a:gd name="connsiteY36" fmla="*/ 1285570 h 1285570"/>
                  <a:gd name="connsiteX37" fmla="*/ 5168908 w 6013229"/>
                  <a:gd name="connsiteY37" fmla="*/ 1176163 h 1285570"/>
                  <a:gd name="connsiteX38" fmla="*/ 5135073 w 6013229"/>
                  <a:gd name="connsiteY38" fmla="*/ 1135154 h 1285570"/>
                  <a:gd name="connsiteX39" fmla="*/ 5130230 w 6013229"/>
                  <a:gd name="connsiteY39" fmla="*/ 1139150 h 1285570"/>
                  <a:gd name="connsiteX40" fmla="*/ 4968746 w 6013229"/>
                  <a:gd name="connsiteY40" fmla="*/ 1188476 h 1285570"/>
                  <a:gd name="connsiteX41" fmla="*/ 4764516 w 6013229"/>
                  <a:gd name="connsiteY41" fmla="*/ 1103882 h 1285570"/>
                  <a:gd name="connsiteX42" fmla="*/ 4732249 w 6013229"/>
                  <a:gd name="connsiteY42" fmla="*/ 1056023 h 1285570"/>
                  <a:gd name="connsiteX43" fmla="*/ 4712202 w 6013229"/>
                  <a:gd name="connsiteY43" fmla="*/ 1085756 h 1285570"/>
                  <a:gd name="connsiteX44" fmla="*/ 4538391 w 6013229"/>
                  <a:gd name="connsiteY44" fmla="*/ 1157751 h 1285570"/>
                  <a:gd name="connsiteX45" fmla="*/ 4364580 w 6013229"/>
                  <a:gd name="connsiteY45" fmla="*/ 1085756 h 1285570"/>
                  <a:gd name="connsiteX46" fmla="*/ 4336853 w 6013229"/>
                  <a:gd name="connsiteY46" fmla="*/ 1044632 h 1285570"/>
                  <a:gd name="connsiteX47" fmla="*/ 4305706 w 6013229"/>
                  <a:gd name="connsiteY47" fmla="*/ 1082382 h 1285570"/>
                  <a:gd name="connsiteX48" fmla="*/ 4076275 w 6013229"/>
                  <a:gd name="connsiteY48" fmla="*/ 1177415 h 1285570"/>
                  <a:gd name="connsiteX49" fmla="*/ 3846844 w 6013229"/>
                  <a:gd name="connsiteY49" fmla="*/ 1082382 h 1285570"/>
                  <a:gd name="connsiteX50" fmla="*/ 3825158 w 6013229"/>
                  <a:gd name="connsiteY50" fmla="*/ 1056099 h 1285570"/>
                  <a:gd name="connsiteX51" fmla="*/ 3804573 w 6013229"/>
                  <a:gd name="connsiteY51" fmla="*/ 1073083 h 1285570"/>
                  <a:gd name="connsiteX52" fmla="*/ 3656146 w 6013229"/>
                  <a:gd name="connsiteY52" fmla="*/ 1118421 h 1285570"/>
                  <a:gd name="connsiteX53" fmla="*/ 3468429 w 6013229"/>
                  <a:gd name="connsiteY53" fmla="*/ 1040667 h 1285570"/>
                  <a:gd name="connsiteX54" fmla="*/ 3448320 w 6013229"/>
                  <a:gd name="connsiteY54" fmla="*/ 1010840 h 1285570"/>
                  <a:gd name="connsiteX55" fmla="*/ 3446957 w 6013229"/>
                  <a:gd name="connsiteY55" fmla="*/ 1011580 h 1285570"/>
                  <a:gd name="connsiteX56" fmla="*/ 3356062 w 6013229"/>
                  <a:gd name="connsiteY56" fmla="*/ 1029931 h 1285570"/>
                  <a:gd name="connsiteX57" fmla="*/ 3190941 w 6013229"/>
                  <a:gd name="connsiteY57" fmla="*/ 961536 h 1285570"/>
                  <a:gd name="connsiteX58" fmla="*/ 3146071 w 6013229"/>
                  <a:gd name="connsiteY58" fmla="*/ 894984 h 1285570"/>
                  <a:gd name="connsiteX59" fmla="*/ 3114128 w 6013229"/>
                  <a:gd name="connsiteY59" fmla="*/ 921339 h 1285570"/>
                  <a:gd name="connsiteX60" fmla="*/ 2943712 w 6013229"/>
                  <a:gd name="connsiteY60" fmla="*/ 973394 h 1285570"/>
                  <a:gd name="connsiteX61" fmla="*/ 2728186 w 6013229"/>
                  <a:gd name="connsiteY61" fmla="*/ 884120 h 1285570"/>
                  <a:gd name="connsiteX62" fmla="*/ 2693317 w 6013229"/>
                  <a:gd name="connsiteY62" fmla="*/ 841859 h 1285570"/>
                  <a:gd name="connsiteX63" fmla="*/ 2651969 w 6013229"/>
                  <a:gd name="connsiteY63" fmla="*/ 864303 h 1285570"/>
                  <a:gd name="connsiteX64" fmla="*/ 2476876 w 6013229"/>
                  <a:gd name="connsiteY64" fmla="*/ 899652 h 1285570"/>
                  <a:gd name="connsiteX65" fmla="*/ 2225375 w 6013229"/>
                  <a:gd name="connsiteY65" fmla="*/ 822829 h 1285570"/>
                  <a:gd name="connsiteX66" fmla="*/ 2185230 w 6013229"/>
                  <a:gd name="connsiteY66" fmla="*/ 789706 h 1285570"/>
                  <a:gd name="connsiteX67" fmla="*/ 2183527 w 6013229"/>
                  <a:gd name="connsiteY67" fmla="*/ 798142 h 1285570"/>
                  <a:gd name="connsiteX68" fmla="*/ 1952507 w 6013229"/>
                  <a:gd name="connsiteY68" fmla="*/ 951272 h 1285570"/>
                  <a:gd name="connsiteX69" fmla="*/ 1775219 w 6013229"/>
                  <a:gd name="connsiteY69" fmla="*/ 877837 h 1285570"/>
                  <a:gd name="connsiteX70" fmla="*/ 1770767 w 6013229"/>
                  <a:gd name="connsiteY70" fmla="*/ 871234 h 1285570"/>
                  <a:gd name="connsiteX71" fmla="*/ 1730319 w 6013229"/>
                  <a:gd name="connsiteY71" fmla="*/ 893189 h 1285570"/>
                  <a:gd name="connsiteX72" fmla="*/ 1588714 w 6013229"/>
                  <a:gd name="connsiteY72" fmla="*/ 921777 h 1285570"/>
                  <a:gd name="connsiteX73" fmla="*/ 1331473 w 6013229"/>
                  <a:gd name="connsiteY73" fmla="*/ 815224 h 1285570"/>
                  <a:gd name="connsiteX74" fmla="*/ 1324156 w 6013229"/>
                  <a:gd name="connsiteY74" fmla="*/ 806357 h 1285570"/>
                  <a:gd name="connsiteX75" fmla="*/ 1290336 w 6013229"/>
                  <a:gd name="connsiteY75" fmla="*/ 852660 h 1285570"/>
                  <a:gd name="connsiteX76" fmla="*/ 1109572 w 6013229"/>
                  <a:gd name="connsiteY76" fmla="*/ 921775 h 1285570"/>
                  <a:gd name="connsiteX77" fmla="*/ 1058052 w 6013229"/>
                  <a:gd name="connsiteY77" fmla="*/ 916981 h 1285570"/>
                  <a:gd name="connsiteX78" fmla="*/ 1012895 w 6013229"/>
                  <a:gd name="connsiteY78" fmla="*/ 904042 h 1285570"/>
                  <a:gd name="connsiteX79" fmla="*/ 980716 w 6013229"/>
                  <a:gd name="connsiteY79" fmla="*/ 943044 h 1285570"/>
                  <a:gd name="connsiteX80" fmla="*/ 723475 w 6013229"/>
                  <a:gd name="connsiteY80" fmla="*/ 1049596 h 1285570"/>
                  <a:gd name="connsiteX81" fmla="*/ 466234 w 6013229"/>
                  <a:gd name="connsiteY81" fmla="*/ 943044 h 1285570"/>
                  <a:gd name="connsiteX82" fmla="*/ 426662 w 6013229"/>
                  <a:gd name="connsiteY82" fmla="*/ 895082 h 1285570"/>
                  <a:gd name="connsiteX83" fmla="*/ 396124 w 6013229"/>
                  <a:gd name="connsiteY83" fmla="*/ 911658 h 1285570"/>
                  <a:gd name="connsiteX84" fmla="*/ 285136 w 6013229"/>
                  <a:gd name="connsiteY84" fmla="*/ 934065 h 1285570"/>
                  <a:gd name="connsiteX85" fmla="*/ 0 w 6013229"/>
                  <a:gd name="connsiteY85" fmla="*/ 648929 h 1285570"/>
                  <a:gd name="connsiteX86" fmla="*/ 285136 w 6013229"/>
                  <a:gd name="connsiteY86" fmla="*/ 363793 h 1285570"/>
                  <a:gd name="connsiteX87" fmla="*/ 444559 w 6013229"/>
                  <a:gd name="connsiteY87" fmla="*/ 412490 h 1285570"/>
                  <a:gd name="connsiteX88" fmla="*/ 465344 w 6013229"/>
                  <a:gd name="connsiteY88" fmla="*/ 429640 h 1285570"/>
                  <a:gd name="connsiteX89" fmla="*/ 466234 w 6013229"/>
                  <a:gd name="connsiteY89" fmla="*/ 428561 h 1285570"/>
                  <a:gd name="connsiteX90" fmla="*/ 723475 w 6013229"/>
                  <a:gd name="connsiteY90" fmla="*/ 322008 h 1285570"/>
                  <a:gd name="connsiteX91" fmla="*/ 980716 w 6013229"/>
                  <a:gd name="connsiteY91" fmla="*/ 428561 h 1285570"/>
                  <a:gd name="connsiteX92" fmla="*/ 1012894 w 6013229"/>
                  <a:gd name="connsiteY92" fmla="*/ 467561 h 1285570"/>
                  <a:gd name="connsiteX93" fmla="*/ 1058052 w 6013229"/>
                  <a:gd name="connsiteY93" fmla="*/ 454621 h 1285570"/>
                  <a:gd name="connsiteX94" fmla="*/ 1109572 w 6013229"/>
                  <a:gd name="connsiteY94" fmla="*/ 449827 h 1285570"/>
                  <a:gd name="connsiteX95" fmla="*/ 1209078 w 6013229"/>
                  <a:gd name="connsiteY95" fmla="*/ 468371 h 1285570"/>
                  <a:gd name="connsiteX96" fmla="*/ 1239895 w 6013229"/>
                  <a:gd name="connsiteY96" fmla="*/ 483811 h 1285570"/>
                  <a:gd name="connsiteX97" fmla="*/ 1253509 w 6013229"/>
                  <a:gd name="connsiteY97" fmla="*/ 416378 h 1285570"/>
                  <a:gd name="connsiteX98" fmla="*/ 1588714 w 6013229"/>
                  <a:gd name="connsiteY98" fmla="*/ 194189 h 1285570"/>
                  <a:gd name="connsiteX99" fmla="*/ 1923919 w 6013229"/>
                  <a:gd name="connsiteY99" fmla="*/ 416378 h 1285570"/>
                  <a:gd name="connsiteX100" fmla="*/ 1931108 w 6013229"/>
                  <a:gd name="connsiteY100" fmla="*/ 451983 h 1285570"/>
                  <a:gd name="connsiteX101" fmla="*/ 1952507 w 6013229"/>
                  <a:gd name="connsiteY101" fmla="*/ 449826 h 1285570"/>
                  <a:gd name="connsiteX102" fmla="*/ 2003036 w 6013229"/>
                  <a:gd name="connsiteY102" fmla="*/ 454920 h 1285570"/>
                  <a:gd name="connsiteX103" fmla="*/ 2028356 w 6013229"/>
                  <a:gd name="connsiteY103" fmla="*/ 462780 h 1285570"/>
                  <a:gd name="connsiteX104" fmla="*/ 2027051 w 6013229"/>
                  <a:gd name="connsiteY104" fmla="*/ 449826 h 1285570"/>
                  <a:gd name="connsiteX105" fmla="*/ 2476876 w 6013229"/>
                  <a:gd name="connsiteY105" fmla="*/ 0 h 128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6013229" h="1285570">
                    <a:moveTo>
                      <a:pt x="2476876" y="0"/>
                    </a:moveTo>
                    <a:cubicBezTo>
                      <a:pt x="2694254" y="0"/>
                      <a:pt x="2875619" y="154192"/>
                      <a:pt x="2917563" y="359171"/>
                    </a:cubicBezTo>
                    <a:lnTo>
                      <a:pt x="2918288" y="366357"/>
                    </a:lnTo>
                    <a:lnTo>
                      <a:pt x="2943712" y="363794"/>
                    </a:lnTo>
                    <a:cubicBezTo>
                      <a:pt x="3069964" y="363794"/>
                      <a:pt x="3178288" y="440555"/>
                      <a:pt x="3224559" y="549953"/>
                    </a:cubicBezTo>
                    <a:lnTo>
                      <a:pt x="3234264" y="598024"/>
                    </a:lnTo>
                    <a:lnTo>
                      <a:pt x="3265167" y="581250"/>
                    </a:lnTo>
                    <a:cubicBezTo>
                      <a:pt x="3293104" y="569434"/>
                      <a:pt x="3323820" y="562899"/>
                      <a:pt x="3356062" y="562899"/>
                    </a:cubicBezTo>
                    <a:cubicBezTo>
                      <a:pt x="3404425" y="562899"/>
                      <a:pt x="3449353" y="577601"/>
                      <a:pt x="3486623" y="602780"/>
                    </a:cubicBezTo>
                    <a:lnTo>
                      <a:pt x="3516953" y="627805"/>
                    </a:lnTo>
                    <a:lnTo>
                      <a:pt x="3552812" y="608341"/>
                    </a:lnTo>
                    <a:cubicBezTo>
                      <a:pt x="3584573" y="594908"/>
                      <a:pt x="3619492" y="587479"/>
                      <a:pt x="3656146" y="587479"/>
                    </a:cubicBezTo>
                    <a:cubicBezTo>
                      <a:pt x="3711127" y="587479"/>
                      <a:pt x="3762204" y="604193"/>
                      <a:pt x="3804573" y="632817"/>
                    </a:cubicBezTo>
                    <a:lnTo>
                      <a:pt x="3825159" y="649802"/>
                    </a:lnTo>
                    <a:lnTo>
                      <a:pt x="3846844" y="623520"/>
                    </a:lnTo>
                    <a:cubicBezTo>
                      <a:pt x="3905560" y="564804"/>
                      <a:pt x="3986676" y="528487"/>
                      <a:pt x="4076275" y="528487"/>
                    </a:cubicBezTo>
                    <a:cubicBezTo>
                      <a:pt x="4210673" y="528487"/>
                      <a:pt x="4325985" y="610200"/>
                      <a:pt x="4375241" y="726655"/>
                    </a:cubicBezTo>
                    <a:lnTo>
                      <a:pt x="4375705" y="728955"/>
                    </a:lnTo>
                    <a:lnTo>
                      <a:pt x="4400958" y="708119"/>
                    </a:lnTo>
                    <a:cubicBezTo>
                      <a:pt x="4440189" y="681615"/>
                      <a:pt x="4487483" y="666139"/>
                      <a:pt x="4538391" y="666139"/>
                    </a:cubicBezTo>
                    <a:cubicBezTo>
                      <a:pt x="4606268" y="666139"/>
                      <a:pt x="4667720" y="693652"/>
                      <a:pt x="4712202" y="738134"/>
                    </a:cubicBezTo>
                    <a:lnTo>
                      <a:pt x="4723961" y="755575"/>
                    </a:lnTo>
                    <a:lnTo>
                      <a:pt x="4764516" y="695423"/>
                    </a:lnTo>
                    <a:cubicBezTo>
                      <a:pt x="4816783" y="643156"/>
                      <a:pt x="4888989" y="610828"/>
                      <a:pt x="4968746" y="610828"/>
                    </a:cubicBezTo>
                    <a:cubicBezTo>
                      <a:pt x="5028563" y="610828"/>
                      <a:pt x="5084133" y="629013"/>
                      <a:pt x="5130230" y="660155"/>
                    </a:cubicBezTo>
                    <a:lnTo>
                      <a:pt x="5147225" y="674177"/>
                    </a:lnTo>
                    <a:lnTo>
                      <a:pt x="5168908" y="647896"/>
                    </a:lnTo>
                    <a:cubicBezTo>
                      <a:pt x="5236506" y="580298"/>
                      <a:pt x="5329891" y="538488"/>
                      <a:pt x="5433042" y="538488"/>
                    </a:cubicBezTo>
                    <a:cubicBezTo>
                      <a:pt x="5458829" y="538488"/>
                      <a:pt x="5484007" y="541101"/>
                      <a:pt x="5508323" y="546077"/>
                    </a:cubicBezTo>
                    <a:lnTo>
                      <a:pt x="5528699" y="552402"/>
                    </a:lnTo>
                    <a:lnTo>
                      <a:pt x="5540934" y="491801"/>
                    </a:lnTo>
                    <a:cubicBezTo>
                      <a:pt x="5578249" y="403578"/>
                      <a:pt x="5665607" y="341674"/>
                      <a:pt x="5767423" y="341674"/>
                    </a:cubicBezTo>
                    <a:cubicBezTo>
                      <a:pt x="5903178" y="341674"/>
                      <a:pt x="6013229" y="451725"/>
                      <a:pt x="6013229" y="587480"/>
                    </a:cubicBezTo>
                    <a:cubicBezTo>
                      <a:pt x="6013229" y="706266"/>
                      <a:pt x="5928971" y="805372"/>
                      <a:pt x="5816962" y="828292"/>
                    </a:cubicBezTo>
                    <a:lnTo>
                      <a:pt x="5790222" y="830988"/>
                    </a:lnTo>
                    <a:lnTo>
                      <a:pt x="5806583" y="912029"/>
                    </a:lnTo>
                    <a:cubicBezTo>
                      <a:pt x="5806583" y="1118330"/>
                      <a:pt x="5639343" y="1285570"/>
                      <a:pt x="5433042" y="1285570"/>
                    </a:cubicBezTo>
                    <a:cubicBezTo>
                      <a:pt x="5329891" y="1285570"/>
                      <a:pt x="5236506" y="1243760"/>
                      <a:pt x="5168908" y="1176163"/>
                    </a:cubicBezTo>
                    <a:lnTo>
                      <a:pt x="5135073" y="1135154"/>
                    </a:lnTo>
                    <a:lnTo>
                      <a:pt x="5130230" y="1139150"/>
                    </a:lnTo>
                    <a:cubicBezTo>
                      <a:pt x="5084133" y="1170292"/>
                      <a:pt x="5028563" y="1188476"/>
                      <a:pt x="4968746" y="1188476"/>
                    </a:cubicBezTo>
                    <a:cubicBezTo>
                      <a:pt x="4888989" y="1188476"/>
                      <a:pt x="4816783" y="1156148"/>
                      <a:pt x="4764516" y="1103882"/>
                    </a:cubicBezTo>
                    <a:lnTo>
                      <a:pt x="4732249" y="1056023"/>
                    </a:lnTo>
                    <a:lnTo>
                      <a:pt x="4712202" y="1085756"/>
                    </a:lnTo>
                    <a:cubicBezTo>
                      <a:pt x="4667720" y="1130239"/>
                      <a:pt x="4606268" y="1157751"/>
                      <a:pt x="4538391" y="1157751"/>
                    </a:cubicBezTo>
                    <a:cubicBezTo>
                      <a:pt x="4470513" y="1157751"/>
                      <a:pt x="4409062" y="1130239"/>
                      <a:pt x="4364580" y="1085756"/>
                    </a:cubicBezTo>
                    <a:lnTo>
                      <a:pt x="4336853" y="1044632"/>
                    </a:lnTo>
                    <a:lnTo>
                      <a:pt x="4305706" y="1082382"/>
                    </a:lnTo>
                    <a:cubicBezTo>
                      <a:pt x="4246989" y="1141098"/>
                      <a:pt x="4165873" y="1177415"/>
                      <a:pt x="4076275" y="1177415"/>
                    </a:cubicBezTo>
                    <a:cubicBezTo>
                      <a:pt x="3986676" y="1177415"/>
                      <a:pt x="3905560" y="1141098"/>
                      <a:pt x="3846844" y="1082382"/>
                    </a:cubicBezTo>
                    <a:lnTo>
                      <a:pt x="3825158" y="1056099"/>
                    </a:lnTo>
                    <a:lnTo>
                      <a:pt x="3804573" y="1073083"/>
                    </a:lnTo>
                    <a:cubicBezTo>
                      <a:pt x="3762204" y="1101707"/>
                      <a:pt x="3711127" y="1118421"/>
                      <a:pt x="3656146" y="1118421"/>
                    </a:cubicBezTo>
                    <a:cubicBezTo>
                      <a:pt x="3582838" y="1118421"/>
                      <a:pt x="3516470" y="1088708"/>
                      <a:pt x="3468429" y="1040667"/>
                    </a:cubicBezTo>
                    <a:lnTo>
                      <a:pt x="3448320" y="1010840"/>
                    </a:lnTo>
                    <a:lnTo>
                      <a:pt x="3446957" y="1011580"/>
                    </a:lnTo>
                    <a:cubicBezTo>
                      <a:pt x="3419019" y="1023397"/>
                      <a:pt x="3388304" y="1029931"/>
                      <a:pt x="3356062" y="1029931"/>
                    </a:cubicBezTo>
                    <a:cubicBezTo>
                      <a:pt x="3291578" y="1029931"/>
                      <a:pt x="3233199" y="1003794"/>
                      <a:pt x="3190941" y="961536"/>
                    </a:cubicBezTo>
                    <a:lnTo>
                      <a:pt x="3146071" y="894984"/>
                    </a:lnTo>
                    <a:lnTo>
                      <a:pt x="3114128" y="921339"/>
                    </a:lnTo>
                    <a:cubicBezTo>
                      <a:pt x="3065482" y="954204"/>
                      <a:pt x="3006838" y="973394"/>
                      <a:pt x="2943712" y="973394"/>
                    </a:cubicBezTo>
                    <a:cubicBezTo>
                      <a:pt x="2859544" y="973394"/>
                      <a:pt x="2783344" y="939278"/>
                      <a:pt x="2728186" y="884120"/>
                    </a:cubicBezTo>
                    <a:lnTo>
                      <a:pt x="2693317" y="841859"/>
                    </a:lnTo>
                    <a:lnTo>
                      <a:pt x="2651969" y="864303"/>
                    </a:lnTo>
                    <a:cubicBezTo>
                      <a:pt x="2598152" y="887065"/>
                      <a:pt x="2538984" y="899652"/>
                      <a:pt x="2476876" y="899652"/>
                    </a:cubicBezTo>
                    <a:cubicBezTo>
                      <a:pt x="2383714" y="899652"/>
                      <a:pt x="2297167" y="871331"/>
                      <a:pt x="2225375" y="822829"/>
                    </a:cubicBezTo>
                    <a:lnTo>
                      <a:pt x="2185230" y="789706"/>
                    </a:lnTo>
                    <a:lnTo>
                      <a:pt x="2183527" y="798142"/>
                    </a:lnTo>
                    <a:cubicBezTo>
                      <a:pt x="2145465" y="888130"/>
                      <a:pt x="2056359" y="951272"/>
                      <a:pt x="1952507" y="951272"/>
                    </a:cubicBezTo>
                    <a:cubicBezTo>
                      <a:pt x="1883272" y="951272"/>
                      <a:pt x="1820591" y="923209"/>
                      <a:pt x="1775219" y="877837"/>
                    </a:cubicBezTo>
                    <a:lnTo>
                      <a:pt x="1770767" y="871234"/>
                    </a:lnTo>
                    <a:lnTo>
                      <a:pt x="1730319" y="893189"/>
                    </a:lnTo>
                    <a:cubicBezTo>
                      <a:pt x="1686795" y="911598"/>
                      <a:pt x="1638944" y="921777"/>
                      <a:pt x="1588714" y="921777"/>
                    </a:cubicBezTo>
                    <a:cubicBezTo>
                      <a:pt x="1488255" y="921777"/>
                      <a:pt x="1397306" y="881058"/>
                      <a:pt x="1331473" y="815224"/>
                    </a:cubicBezTo>
                    <a:lnTo>
                      <a:pt x="1324156" y="806357"/>
                    </a:lnTo>
                    <a:lnTo>
                      <a:pt x="1290336" y="852660"/>
                    </a:lnTo>
                    <a:cubicBezTo>
                      <a:pt x="1244075" y="895363"/>
                      <a:pt x="1180165" y="921775"/>
                      <a:pt x="1109572" y="921775"/>
                    </a:cubicBezTo>
                    <a:cubicBezTo>
                      <a:pt x="1091924" y="921775"/>
                      <a:pt x="1074693" y="920124"/>
                      <a:pt x="1058052" y="916981"/>
                    </a:cubicBezTo>
                    <a:lnTo>
                      <a:pt x="1012895" y="904042"/>
                    </a:lnTo>
                    <a:lnTo>
                      <a:pt x="980716" y="943044"/>
                    </a:lnTo>
                    <a:cubicBezTo>
                      <a:pt x="914882" y="1008877"/>
                      <a:pt x="823934" y="1049596"/>
                      <a:pt x="723475" y="1049596"/>
                    </a:cubicBezTo>
                    <a:cubicBezTo>
                      <a:pt x="623016" y="1049596"/>
                      <a:pt x="532068" y="1008877"/>
                      <a:pt x="466234" y="943044"/>
                    </a:cubicBezTo>
                    <a:lnTo>
                      <a:pt x="426662" y="895082"/>
                    </a:lnTo>
                    <a:lnTo>
                      <a:pt x="396124" y="911658"/>
                    </a:lnTo>
                    <a:cubicBezTo>
                      <a:pt x="362011" y="926087"/>
                      <a:pt x="324505" y="934065"/>
                      <a:pt x="285136" y="934065"/>
                    </a:cubicBezTo>
                    <a:cubicBezTo>
                      <a:pt x="127660" y="934065"/>
                      <a:pt x="0" y="806405"/>
                      <a:pt x="0" y="648929"/>
                    </a:cubicBezTo>
                    <a:cubicBezTo>
                      <a:pt x="0" y="491453"/>
                      <a:pt x="127660" y="363793"/>
                      <a:pt x="285136" y="363793"/>
                    </a:cubicBezTo>
                    <a:cubicBezTo>
                      <a:pt x="344190" y="363793"/>
                      <a:pt x="399051" y="381745"/>
                      <a:pt x="444559" y="412490"/>
                    </a:cubicBezTo>
                    <a:lnTo>
                      <a:pt x="465344" y="429640"/>
                    </a:lnTo>
                    <a:lnTo>
                      <a:pt x="466234" y="428561"/>
                    </a:lnTo>
                    <a:cubicBezTo>
                      <a:pt x="532068" y="362727"/>
                      <a:pt x="623016" y="322008"/>
                      <a:pt x="723475" y="322008"/>
                    </a:cubicBezTo>
                    <a:cubicBezTo>
                      <a:pt x="823934" y="322008"/>
                      <a:pt x="914882" y="362727"/>
                      <a:pt x="980716" y="428561"/>
                    </a:cubicBezTo>
                    <a:lnTo>
                      <a:pt x="1012894" y="467561"/>
                    </a:lnTo>
                    <a:lnTo>
                      <a:pt x="1058052" y="454621"/>
                    </a:lnTo>
                    <a:cubicBezTo>
                      <a:pt x="1074693" y="451478"/>
                      <a:pt x="1091924" y="449827"/>
                      <a:pt x="1109572" y="449827"/>
                    </a:cubicBezTo>
                    <a:cubicBezTo>
                      <a:pt x="1144868" y="449827"/>
                      <a:pt x="1178494" y="456430"/>
                      <a:pt x="1209078" y="468371"/>
                    </a:cubicBezTo>
                    <a:lnTo>
                      <a:pt x="1239895" y="483811"/>
                    </a:lnTo>
                    <a:lnTo>
                      <a:pt x="1253509" y="416378"/>
                    </a:lnTo>
                    <a:cubicBezTo>
                      <a:pt x="1308736" y="285807"/>
                      <a:pt x="1438026" y="194189"/>
                      <a:pt x="1588714" y="194189"/>
                    </a:cubicBezTo>
                    <a:cubicBezTo>
                      <a:pt x="1739402" y="194189"/>
                      <a:pt x="1868692" y="285807"/>
                      <a:pt x="1923919" y="416378"/>
                    </a:cubicBezTo>
                    <a:lnTo>
                      <a:pt x="1931108" y="451983"/>
                    </a:lnTo>
                    <a:lnTo>
                      <a:pt x="1952507" y="449826"/>
                    </a:lnTo>
                    <a:cubicBezTo>
                      <a:pt x="1969815" y="449826"/>
                      <a:pt x="1986715" y="451580"/>
                      <a:pt x="2003036" y="454920"/>
                    </a:cubicBezTo>
                    <a:lnTo>
                      <a:pt x="2028356" y="462780"/>
                    </a:lnTo>
                    <a:lnTo>
                      <a:pt x="2027051" y="449826"/>
                    </a:lnTo>
                    <a:cubicBezTo>
                      <a:pt x="2027051" y="201394"/>
                      <a:pt x="2228445" y="0"/>
                      <a:pt x="24768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5E3D525-E864-4387-B21E-810E73BC5E3C}"/>
                  </a:ext>
                </a:extLst>
              </p:cNvPr>
              <p:cNvSpPr/>
              <p:nvPr/>
            </p:nvSpPr>
            <p:spPr>
              <a:xfrm flipH="1">
                <a:off x="5769815" y="5589057"/>
                <a:ext cx="6013229" cy="1285570"/>
              </a:xfrm>
              <a:custGeom>
                <a:avLst/>
                <a:gdLst>
                  <a:gd name="connsiteX0" fmla="*/ 2476876 w 6013229"/>
                  <a:gd name="connsiteY0" fmla="*/ 0 h 1285570"/>
                  <a:gd name="connsiteX1" fmla="*/ 2917563 w 6013229"/>
                  <a:gd name="connsiteY1" fmla="*/ 359171 h 1285570"/>
                  <a:gd name="connsiteX2" fmla="*/ 2918288 w 6013229"/>
                  <a:gd name="connsiteY2" fmla="*/ 366357 h 1285570"/>
                  <a:gd name="connsiteX3" fmla="*/ 2943712 w 6013229"/>
                  <a:gd name="connsiteY3" fmla="*/ 363794 h 1285570"/>
                  <a:gd name="connsiteX4" fmla="*/ 3224559 w 6013229"/>
                  <a:gd name="connsiteY4" fmla="*/ 549953 h 1285570"/>
                  <a:gd name="connsiteX5" fmla="*/ 3234264 w 6013229"/>
                  <a:gd name="connsiteY5" fmla="*/ 598024 h 1285570"/>
                  <a:gd name="connsiteX6" fmla="*/ 3265167 w 6013229"/>
                  <a:gd name="connsiteY6" fmla="*/ 581250 h 1285570"/>
                  <a:gd name="connsiteX7" fmla="*/ 3356062 w 6013229"/>
                  <a:gd name="connsiteY7" fmla="*/ 562899 h 1285570"/>
                  <a:gd name="connsiteX8" fmla="*/ 3486623 w 6013229"/>
                  <a:gd name="connsiteY8" fmla="*/ 602780 h 1285570"/>
                  <a:gd name="connsiteX9" fmla="*/ 3516953 w 6013229"/>
                  <a:gd name="connsiteY9" fmla="*/ 627805 h 1285570"/>
                  <a:gd name="connsiteX10" fmla="*/ 3552812 w 6013229"/>
                  <a:gd name="connsiteY10" fmla="*/ 608341 h 1285570"/>
                  <a:gd name="connsiteX11" fmla="*/ 3656146 w 6013229"/>
                  <a:gd name="connsiteY11" fmla="*/ 587479 h 1285570"/>
                  <a:gd name="connsiteX12" fmla="*/ 3804573 w 6013229"/>
                  <a:gd name="connsiteY12" fmla="*/ 632817 h 1285570"/>
                  <a:gd name="connsiteX13" fmla="*/ 3825159 w 6013229"/>
                  <a:gd name="connsiteY13" fmla="*/ 649802 h 1285570"/>
                  <a:gd name="connsiteX14" fmla="*/ 3846844 w 6013229"/>
                  <a:gd name="connsiteY14" fmla="*/ 623520 h 1285570"/>
                  <a:gd name="connsiteX15" fmla="*/ 4076275 w 6013229"/>
                  <a:gd name="connsiteY15" fmla="*/ 528487 h 1285570"/>
                  <a:gd name="connsiteX16" fmla="*/ 4375241 w 6013229"/>
                  <a:gd name="connsiteY16" fmla="*/ 726655 h 1285570"/>
                  <a:gd name="connsiteX17" fmla="*/ 4375705 w 6013229"/>
                  <a:gd name="connsiteY17" fmla="*/ 728955 h 1285570"/>
                  <a:gd name="connsiteX18" fmla="*/ 4400958 w 6013229"/>
                  <a:gd name="connsiteY18" fmla="*/ 708119 h 1285570"/>
                  <a:gd name="connsiteX19" fmla="*/ 4538391 w 6013229"/>
                  <a:gd name="connsiteY19" fmla="*/ 666139 h 1285570"/>
                  <a:gd name="connsiteX20" fmla="*/ 4712202 w 6013229"/>
                  <a:gd name="connsiteY20" fmla="*/ 738134 h 1285570"/>
                  <a:gd name="connsiteX21" fmla="*/ 4723961 w 6013229"/>
                  <a:gd name="connsiteY21" fmla="*/ 755575 h 1285570"/>
                  <a:gd name="connsiteX22" fmla="*/ 4764516 w 6013229"/>
                  <a:gd name="connsiteY22" fmla="*/ 695423 h 1285570"/>
                  <a:gd name="connsiteX23" fmla="*/ 4968746 w 6013229"/>
                  <a:gd name="connsiteY23" fmla="*/ 610828 h 1285570"/>
                  <a:gd name="connsiteX24" fmla="*/ 5130230 w 6013229"/>
                  <a:gd name="connsiteY24" fmla="*/ 660155 h 1285570"/>
                  <a:gd name="connsiteX25" fmla="*/ 5147225 w 6013229"/>
                  <a:gd name="connsiteY25" fmla="*/ 674177 h 1285570"/>
                  <a:gd name="connsiteX26" fmla="*/ 5168908 w 6013229"/>
                  <a:gd name="connsiteY26" fmla="*/ 647896 h 1285570"/>
                  <a:gd name="connsiteX27" fmla="*/ 5433042 w 6013229"/>
                  <a:gd name="connsiteY27" fmla="*/ 538488 h 1285570"/>
                  <a:gd name="connsiteX28" fmla="*/ 5508323 w 6013229"/>
                  <a:gd name="connsiteY28" fmla="*/ 546077 h 1285570"/>
                  <a:gd name="connsiteX29" fmla="*/ 5528699 w 6013229"/>
                  <a:gd name="connsiteY29" fmla="*/ 552402 h 1285570"/>
                  <a:gd name="connsiteX30" fmla="*/ 5540934 w 6013229"/>
                  <a:gd name="connsiteY30" fmla="*/ 491801 h 1285570"/>
                  <a:gd name="connsiteX31" fmla="*/ 5767423 w 6013229"/>
                  <a:gd name="connsiteY31" fmla="*/ 341674 h 1285570"/>
                  <a:gd name="connsiteX32" fmla="*/ 6013229 w 6013229"/>
                  <a:gd name="connsiteY32" fmla="*/ 587480 h 1285570"/>
                  <a:gd name="connsiteX33" fmla="*/ 5816962 w 6013229"/>
                  <a:gd name="connsiteY33" fmla="*/ 828292 h 1285570"/>
                  <a:gd name="connsiteX34" fmla="*/ 5790222 w 6013229"/>
                  <a:gd name="connsiteY34" fmla="*/ 830988 h 1285570"/>
                  <a:gd name="connsiteX35" fmla="*/ 5806583 w 6013229"/>
                  <a:gd name="connsiteY35" fmla="*/ 912029 h 1285570"/>
                  <a:gd name="connsiteX36" fmla="*/ 5433042 w 6013229"/>
                  <a:gd name="connsiteY36" fmla="*/ 1285570 h 1285570"/>
                  <a:gd name="connsiteX37" fmla="*/ 5168908 w 6013229"/>
                  <a:gd name="connsiteY37" fmla="*/ 1176163 h 1285570"/>
                  <a:gd name="connsiteX38" fmla="*/ 5135073 w 6013229"/>
                  <a:gd name="connsiteY38" fmla="*/ 1135154 h 1285570"/>
                  <a:gd name="connsiteX39" fmla="*/ 5130230 w 6013229"/>
                  <a:gd name="connsiteY39" fmla="*/ 1139150 h 1285570"/>
                  <a:gd name="connsiteX40" fmla="*/ 4968746 w 6013229"/>
                  <a:gd name="connsiteY40" fmla="*/ 1188476 h 1285570"/>
                  <a:gd name="connsiteX41" fmla="*/ 4764516 w 6013229"/>
                  <a:gd name="connsiteY41" fmla="*/ 1103882 h 1285570"/>
                  <a:gd name="connsiteX42" fmla="*/ 4732249 w 6013229"/>
                  <a:gd name="connsiteY42" fmla="*/ 1056023 h 1285570"/>
                  <a:gd name="connsiteX43" fmla="*/ 4712202 w 6013229"/>
                  <a:gd name="connsiteY43" fmla="*/ 1085756 h 1285570"/>
                  <a:gd name="connsiteX44" fmla="*/ 4538391 w 6013229"/>
                  <a:gd name="connsiteY44" fmla="*/ 1157751 h 1285570"/>
                  <a:gd name="connsiteX45" fmla="*/ 4364580 w 6013229"/>
                  <a:gd name="connsiteY45" fmla="*/ 1085756 h 1285570"/>
                  <a:gd name="connsiteX46" fmla="*/ 4336853 w 6013229"/>
                  <a:gd name="connsiteY46" fmla="*/ 1044632 h 1285570"/>
                  <a:gd name="connsiteX47" fmla="*/ 4305706 w 6013229"/>
                  <a:gd name="connsiteY47" fmla="*/ 1082382 h 1285570"/>
                  <a:gd name="connsiteX48" fmla="*/ 4076275 w 6013229"/>
                  <a:gd name="connsiteY48" fmla="*/ 1177415 h 1285570"/>
                  <a:gd name="connsiteX49" fmla="*/ 3846844 w 6013229"/>
                  <a:gd name="connsiteY49" fmla="*/ 1082382 h 1285570"/>
                  <a:gd name="connsiteX50" fmla="*/ 3825158 w 6013229"/>
                  <a:gd name="connsiteY50" fmla="*/ 1056099 h 1285570"/>
                  <a:gd name="connsiteX51" fmla="*/ 3804573 w 6013229"/>
                  <a:gd name="connsiteY51" fmla="*/ 1073083 h 1285570"/>
                  <a:gd name="connsiteX52" fmla="*/ 3656146 w 6013229"/>
                  <a:gd name="connsiteY52" fmla="*/ 1118421 h 1285570"/>
                  <a:gd name="connsiteX53" fmla="*/ 3468429 w 6013229"/>
                  <a:gd name="connsiteY53" fmla="*/ 1040667 h 1285570"/>
                  <a:gd name="connsiteX54" fmla="*/ 3448320 w 6013229"/>
                  <a:gd name="connsiteY54" fmla="*/ 1010840 h 1285570"/>
                  <a:gd name="connsiteX55" fmla="*/ 3446957 w 6013229"/>
                  <a:gd name="connsiteY55" fmla="*/ 1011580 h 1285570"/>
                  <a:gd name="connsiteX56" fmla="*/ 3356062 w 6013229"/>
                  <a:gd name="connsiteY56" fmla="*/ 1029931 h 1285570"/>
                  <a:gd name="connsiteX57" fmla="*/ 3190941 w 6013229"/>
                  <a:gd name="connsiteY57" fmla="*/ 961536 h 1285570"/>
                  <a:gd name="connsiteX58" fmla="*/ 3146071 w 6013229"/>
                  <a:gd name="connsiteY58" fmla="*/ 894984 h 1285570"/>
                  <a:gd name="connsiteX59" fmla="*/ 3114128 w 6013229"/>
                  <a:gd name="connsiteY59" fmla="*/ 921339 h 1285570"/>
                  <a:gd name="connsiteX60" fmla="*/ 2943712 w 6013229"/>
                  <a:gd name="connsiteY60" fmla="*/ 973394 h 1285570"/>
                  <a:gd name="connsiteX61" fmla="*/ 2728186 w 6013229"/>
                  <a:gd name="connsiteY61" fmla="*/ 884120 h 1285570"/>
                  <a:gd name="connsiteX62" fmla="*/ 2693317 w 6013229"/>
                  <a:gd name="connsiteY62" fmla="*/ 841859 h 1285570"/>
                  <a:gd name="connsiteX63" fmla="*/ 2651969 w 6013229"/>
                  <a:gd name="connsiteY63" fmla="*/ 864303 h 1285570"/>
                  <a:gd name="connsiteX64" fmla="*/ 2476876 w 6013229"/>
                  <a:gd name="connsiteY64" fmla="*/ 899652 h 1285570"/>
                  <a:gd name="connsiteX65" fmla="*/ 2225375 w 6013229"/>
                  <a:gd name="connsiteY65" fmla="*/ 822829 h 1285570"/>
                  <a:gd name="connsiteX66" fmla="*/ 2185230 w 6013229"/>
                  <a:gd name="connsiteY66" fmla="*/ 789706 h 1285570"/>
                  <a:gd name="connsiteX67" fmla="*/ 2183527 w 6013229"/>
                  <a:gd name="connsiteY67" fmla="*/ 798142 h 1285570"/>
                  <a:gd name="connsiteX68" fmla="*/ 1952507 w 6013229"/>
                  <a:gd name="connsiteY68" fmla="*/ 951272 h 1285570"/>
                  <a:gd name="connsiteX69" fmla="*/ 1775219 w 6013229"/>
                  <a:gd name="connsiteY69" fmla="*/ 877837 h 1285570"/>
                  <a:gd name="connsiteX70" fmla="*/ 1770767 w 6013229"/>
                  <a:gd name="connsiteY70" fmla="*/ 871234 h 1285570"/>
                  <a:gd name="connsiteX71" fmla="*/ 1730319 w 6013229"/>
                  <a:gd name="connsiteY71" fmla="*/ 893189 h 1285570"/>
                  <a:gd name="connsiteX72" fmla="*/ 1588714 w 6013229"/>
                  <a:gd name="connsiteY72" fmla="*/ 921777 h 1285570"/>
                  <a:gd name="connsiteX73" fmla="*/ 1331473 w 6013229"/>
                  <a:gd name="connsiteY73" fmla="*/ 815224 h 1285570"/>
                  <a:gd name="connsiteX74" fmla="*/ 1324156 w 6013229"/>
                  <a:gd name="connsiteY74" fmla="*/ 806357 h 1285570"/>
                  <a:gd name="connsiteX75" fmla="*/ 1290336 w 6013229"/>
                  <a:gd name="connsiteY75" fmla="*/ 852660 h 1285570"/>
                  <a:gd name="connsiteX76" fmla="*/ 1109572 w 6013229"/>
                  <a:gd name="connsiteY76" fmla="*/ 921775 h 1285570"/>
                  <a:gd name="connsiteX77" fmla="*/ 1058052 w 6013229"/>
                  <a:gd name="connsiteY77" fmla="*/ 916981 h 1285570"/>
                  <a:gd name="connsiteX78" fmla="*/ 1012895 w 6013229"/>
                  <a:gd name="connsiteY78" fmla="*/ 904042 h 1285570"/>
                  <a:gd name="connsiteX79" fmla="*/ 980716 w 6013229"/>
                  <a:gd name="connsiteY79" fmla="*/ 943044 h 1285570"/>
                  <a:gd name="connsiteX80" fmla="*/ 723475 w 6013229"/>
                  <a:gd name="connsiteY80" fmla="*/ 1049596 h 1285570"/>
                  <a:gd name="connsiteX81" fmla="*/ 466234 w 6013229"/>
                  <a:gd name="connsiteY81" fmla="*/ 943044 h 1285570"/>
                  <a:gd name="connsiteX82" fmla="*/ 426662 w 6013229"/>
                  <a:gd name="connsiteY82" fmla="*/ 895082 h 1285570"/>
                  <a:gd name="connsiteX83" fmla="*/ 396124 w 6013229"/>
                  <a:gd name="connsiteY83" fmla="*/ 911658 h 1285570"/>
                  <a:gd name="connsiteX84" fmla="*/ 285136 w 6013229"/>
                  <a:gd name="connsiteY84" fmla="*/ 934065 h 1285570"/>
                  <a:gd name="connsiteX85" fmla="*/ 0 w 6013229"/>
                  <a:gd name="connsiteY85" fmla="*/ 648929 h 1285570"/>
                  <a:gd name="connsiteX86" fmla="*/ 285136 w 6013229"/>
                  <a:gd name="connsiteY86" fmla="*/ 363793 h 1285570"/>
                  <a:gd name="connsiteX87" fmla="*/ 444559 w 6013229"/>
                  <a:gd name="connsiteY87" fmla="*/ 412490 h 1285570"/>
                  <a:gd name="connsiteX88" fmla="*/ 465344 w 6013229"/>
                  <a:gd name="connsiteY88" fmla="*/ 429640 h 1285570"/>
                  <a:gd name="connsiteX89" fmla="*/ 466234 w 6013229"/>
                  <a:gd name="connsiteY89" fmla="*/ 428561 h 1285570"/>
                  <a:gd name="connsiteX90" fmla="*/ 723475 w 6013229"/>
                  <a:gd name="connsiteY90" fmla="*/ 322008 h 1285570"/>
                  <a:gd name="connsiteX91" fmla="*/ 980716 w 6013229"/>
                  <a:gd name="connsiteY91" fmla="*/ 428561 h 1285570"/>
                  <a:gd name="connsiteX92" fmla="*/ 1012894 w 6013229"/>
                  <a:gd name="connsiteY92" fmla="*/ 467561 h 1285570"/>
                  <a:gd name="connsiteX93" fmla="*/ 1058052 w 6013229"/>
                  <a:gd name="connsiteY93" fmla="*/ 454621 h 1285570"/>
                  <a:gd name="connsiteX94" fmla="*/ 1109572 w 6013229"/>
                  <a:gd name="connsiteY94" fmla="*/ 449827 h 1285570"/>
                  <a:gd name="connsiteX95" fmla="*/ 1209078 w 6013229"/>
                  <a:gd name="connsiteY95" fmla="*/ 468371 h 1285570"/>
                  <a:gd name="connsiteX96" fmla="*/ 1239895 w 6013229"/>
                  <a:gd name="connsiteY96" fmla="*/ 483811 h 1285570"/>
                  <a:gd name="connsiteX97" fmla="*/ 1253509 w 6013229"/>
                  <a:gd name="connsiteY97" fmla="*/ 416378 h 1285570"/>
                  <a:gd name="connsiteX98" fmla="*/ 1588714 w 6013229"/>
                  <a:gd name="connsiteY98" fmla="*/ 194189 h 1285570"/>
                  <a:gd name="connsiteX99" fmla="*/ 1923919 w 6013229"/>
                  <a:gd name="connsiteY99" fmla="*/ 416378 h 1285570"/>
                  <a:gd name="connsiteX100" fmla="*/ 1931108 w 6013229"/>
                  <a:gd name="connsiteY100" fmla="*/ 451983 h 1285570"/>
                  <a:gd name="connsiteX101" fmla="*/ 1952507 w 6013229"/>
                  <a:gd name="connsiteY101" fmla="*/ 449826 h 1285570"/>
                  <a:gd name="connsiteX102" fmla="*/ 2003036 w 6013229"/>
                  <a:gd name="connsiteY102" fmla="*/ 454920 h 1285570"/>
                  <a:gd name="connsiteX103" fmla="*/ 2028356 w 6013229"/>
                  <a:gd name="connsiteY103" fmla="*/ 462780 h 1285570"/>
                  <a:gd name="connsiteX104" fmla="*/ 2027051 w 6013229"/>
                  <a:gd name="connsiteY104" fmla="*/ 449826 h 1285570"/>
                  <a:gd name="connsiteX105" fmla="*/ 2476876 w 6013229"/>
                  <a:gd name="connsiteY105" fmla="*/ 0 h 128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6013229" h="1285570">
                    <a:moveTo>
                      <a:pt x="2476876" y="0"/>
                    </a:moveTo>
                    <a:cubicBezTo>
                      <a:pt x="2694254" y="0"/>
                      <a:pt x="2875619" y="154192"/>
                      <a:pt x="2917563" y="359171"/>
                    </a:cubicBezTo>
                    <a:lnTo>
                      <a:pt x="2918288" y="366357"/>
                    </a:lnTo>
                    <a:lnTo>
                      <a:pt x="2943712" y="363794"/>
                    </a:lnTo>
                    <a:cubicBezTo>
                      <a:pt x="3069964" y="363794"/>
                      <a:pt x="3178288" y="440555"/>
                      <a:pt x="3224559" y="549953"/>
                    </a:cubicBezTo>
                    <a:lnTo>
                      <a:pt x="3234264" y="598024"/>
                    </a:lnTo>
                    <a:lnTo>
                      <a:pt x="3265167" y="581250"/>
                    </a:lnTo>
                    <a:cubicBezTo>
                      <a:pt x="3293104" y="569434"/>
                      <a:pt x="3323820" y="562899"/>
                      <a:pt x="3356062" y="562899"/>
                    </a:cubicBezTo>
                    <a:cubicBezTo>
                      <a:pt x="3404425" y="562899"/>
                      <a:pt x="3449353" y="577601"/>
                      <a:pt x="3486623" y="602780"/>
                    </a:cubicBezTo>
                    <a:lnTo>
                      <a:pt x="3516953" y="627805"/>
                    </a:lnTo>
                    <a:lnTo>
                      <a:pt x="3552812" y="608341"/>
                    </a:lnTo>
                    <a:cubicBezTo>
                      <a:pt x="3584573" y="594908"/>
                      <a:pt x="3619492" y="587479"/>
                      <a:pt x="3656146" y="587479"/>
                    </a:cubicBezTo>
                    <a:cubicBezTo>
                      <a:pt x="3711127" y="587479"/>
                      <a:pt x="3762204" y="604193"/>
                      <a:pt x="3804573" y="632817"/>
                    </a:cubicBezTo>
                    <a:lnTo>
                      <a:pt x="3825159" y="649802"/>
                    </a:lnTo>
                    <a:lnTo>
                      <a:pt x="3846844" y="623520"/>
                    </a:lnTo>
                    <a:cubicBezTo>
                      <a:pt x="3905560" y="564804"/>
                      <a:pt x="3986676" y="528487"/>
                      <a:pt x="4076275" y="528487"/>
                    </a:cubicBezTo>
                    <a:cubicBezTo>
                      <a:pt x="4210673" y="528487"/>
                      <a:pt x="4325985" y="610200"/>
                      <a:pt x="4375241" y="726655"/>
                    </a:cubicBezTo>
                    <a:lnTo>
                      <a:pt x="4375705" y="728955"/>
                    </a:lnTo>
                    <a:lnTo>
                      <a:pt x="4400958" y="708119"/>
                    </a:lnTo>
                    <a:cubicBezTo>
                      <a:pt x="4440189" y="681615"/>
                      <a:pt x="4487483" y="666139"/>
                      <a:pt x="4538391" y="666139"/>
                    </a:cubicBezTo>
                    <a:cubicBezTo>
                      <a:pt x="4606268" y="666139"/>
                      <a:pt x="4667720" y="693652"/>
                      <a:pt x="4712202" y="738134"/>
                    </a:cubicBezTo>
                    <a:lnTo>
                      <a:pt x="4723961" y="755575"/>
                    </a:lnTo>
                    <a:lnTo>
                      <a:pt x="4764516" y="695423"/>
                    </a:lnTo>
                    <a:cubicBezTo>
                      <a:pt x="4816783" y="643156"/>
                      <a:pt x="4888989" y="610828"/>
                      <a:pt x="4968746" y="610828"/>
                    </a:cubicBezTo>
                    <a:cubicBezTo>
                      <a:pt x="5028563" y="610828"/>
                      <a:pt x="5084133" y="629013"/>
                      <a:pt x="5130230" y="660155"/>
                    </a:cubicBezTo>
                    <a:lnTo>
                      <a:pt x="5147225" y="674177"/>
                    </a:lnTo>
                    <a:lnTo>
                      <a:pt x="5168908" y="647896"/>
                    </a:lnTo>
                    <a:cubicBezTo>
                      <a:pt x="5236506" y="580298"/>
                      <a:pt x="5329891" y="538488"/>
                      <a:pt x="5433042" y="538488"/>
                    </a:cubicBezTo>
                    <a:cubicBezTo>
                      <a:pt x="5458829" y="538488"/>
                      <a:pt x="5484007" y="541101"/>
                      <a:pt x="5508323" y="546077"/>
                    </a:cubicBezTo>
                    <a:lnTo>
                      <a:pt x="5528699" y="552402"/>
                    </a:lnTo>
                    <a:lnTo>
                      <a:pt x="5540934" y="491801"/>
                    </a:lnTo>
                    <a:cubicBezTo>
                      <a:pt x="5578249" y="403578"/>
                      <a:pt x="5665607" y="341674"/>
                      <a:pt x="5767423" y="341674"/>
                    </a:cubicBezTo>
                    <a:cubicBezTo>
                      <a:pt x="5903178" y="341674"/>
                      <a:pt x="6013229" y="451725"/>
                      <a:pt x="6013229" y="587480"/>
                    </a:cubicBezTo>
                    <a:cubicBezTo>
                      <a:pt x="6013229" y="706266"/>
                      <a:pt x="5928971" y="805372"/>
                      <a:pt x="5816962" y="828292"/>
                    </a:cubicBezTo>
                    <a:lnTo>
                      <a:pt x="5790222" y="830988"/>
                    </a:lnTo>
                    <a:lnTo>
                      <a:pt x="5806583" y="912029"/>
                    </a:lnTo>
                    <a:cubicBezTo>
                      <a:pt x="5806583" y="1118330"/>
                      <a:pt x="5639343" y="1285570"/>
                      <a:pt x="5433042" y="1285570"/>
                    </a:cubicBezTo>
                    <a:cubicBezTo>
                      <a:pt x="5329891" y="1285570"/>
                      <a:pt x="5236506" y="1243760"/>
                      <a:pt x="5168908" y="1176163"/>
                    </a:cubicBezTo>
                    <a:lnTo>
                      <a:pt x="5135073" y="1135154"/>
                    </a:lnTo>
                    <a:lnTo>
                      <a:pt x="5130230" y="1139150"/>
                    </a:lnTo>
                    <a:cubicBezTo>
                      <a:pt x="5084133" y="1170292"/>
                      <a:pt x="5028563" y="1188476"/>
                      <a:pt x="4968746" y="1188476"/>
                    </a:cubicBezTo>
                    <a:cubicBezTo>
                      <a:pt x="4888989" y="1188476"/>
                      <a:pt x="4816783" y="1156148"/>
                      <a:pt x="4764516" y="1103882"/>
                    </a:cubicBezTo>
                    <a:lnTo>
                      <a:pt x="4732249" y="1056023"/>
                    </a:lnTo>
                    <a:lnTo>
                      <a:pt x="4712202" y="1085756"/>
                    </a:lnTo>
                    <a:cubicBezTo>
                      <a:pt x="4667720" y="1130239"/>
                      <a:pt x="4606268" y="1157751"/>
                      <a:pt x="4538391" y="1157751"/>
                    </a:cubicBezTo>
                    <a:cubicBezTo>
                      <a:pt x="4470513" y="1157751"/>
                      <a:pt x="4409062" y="1130239"/>
                      <a:pt x="4364580" y="1085756"/>
                    </a:cubicBezTo>
                    <a:lnTo>
                      <a:pt x="4336853" y="1044632"/>
                    </a:lnTo>
                    <a:lnTo>
                      <a:pt x="4305706" y="1082382"/>
                    </a:lnTo>
                    <a:cubicBezTo>
                      <a:pt x="4246989" y="1141098"/>
                      <a:pt x="4165873" y="1177415"/>
                      <a:pt x="4076275" y="1177415"/>
                    </a:cubicBezTo>
                    <a:cubicBezTo>
                      <a:pt x="3986676" y="1177415"/>
                      <a:pt x="3905560" y="1141098"/>
                      <a:pt x="3846844" y="1082382"/>
                    </a:cubicBezTo>
                    <a:lnTo>
                      <a:pt x="3825158" y="1056099"/>
                    </a:lnTo>
                    <a:lnTo>
                      <a:pt x="3804573" y="1073083"/>
                    </a:lnTo>
                    <a:cubicBezTo>
                      <a:pt x="3762204" y="1101707"/>
                      <a:pt x="3711127" y="1118421"/>
                      <a:pt x="3656146" y="1118421"/>
                    </a:cubicBezTo>
                    <a:cubicBezTo>
                      <a:pt x="3582838" y="1118421"/>
                      <a:pt x="3516470" y="1088708"/>
                      <a:pt x="3468429" y="1040667"/>
                    </a:cubicBezTo>
                    <a:lnTo>
                      <a:pt x="3448320" y="1010840"/>
                    </a:lnTo>
                    <a:lnTo>
                      <a:pt x="3446957" y="1011580"/>
                    </a:lnTo>
                    <a:cubicBezTo>
                      <a:pt x="3419019" y="1023397"/>
                      <a:pt x="3388304" y="1029931"/>
                      <a:pt x="3356062" y="1029931"/>
                    </a:cubicBezTo>
                    <a:cubicBezTo>
                      <a:pt x="3291578" y="1029931"/>
                      <a:pt x="3233199" y="1003794"/>
                      <a:pt x="3190941" y="961536"/>
                    </a:cubicBezTo>
                    <a:lnTo>
                      <a:pt x="3146071" y="894984"/>
                    </a:lnTo>
                    <a:lnTo>
                      <a:pt x="3114128" y="921339"/>
                    </a:lnTo>
                    <a:cubicBezTo>
                      <a:pt x="3065482" y="954204"/>
                      <a:pt x="3006838" y="973394"/>
                      <a:pt x="2943712" y="973394"/>
                    </a:cubicBezTo>
                    <a:cubicBezTo>
                      <a:pt x="2859544" y="973394"/>
                      <a:pt x="2783344" y="939278"/>
                      <a:pt x="2728186" y="884120"/>
                    </a:cubicBezTo>
                    <a:lnTo>
                      <a:pt x="2693317" y="841859"/>
                    </a:lnTo>
                    <a:lnTo>
                      <a:pt x="2651969" y="864303"/>
                    </a:lnTo>
                    <a:cubicBezTo>
                      <a:pt x="2598152" y="887065"/>
                      <a:pt x="2538984" y="899652"/>
                      <a:pt x="2476876" y="899652"/>
                    </a:cubicBezTo>
                    <a:cubicBezTo>
                      <a:pt x="2383714" y="899652"/>
                      <a:pt x="2297167" y="871331"/>
                      <a:pt x="2225375" y="822829"/>
                    </a:cubicBezTo>
                    <a:lnTo>
                      <a:pt x="2185230" y="789706"/>
                    </a:lnTo>
                    <a:lnTo>
                      <a:pt x="2183527" y="798142"/>
                    </a:lnTo>
                    <a:cubicBezTo>
                      <a:pt x="2145465" y="888130"/>
                      <a:pt x="2056359" y="951272"/>
                      <a:pt x="1952507" y="951272"/>
                    </a:cubicBezTo>
                    <a:cubicBezTo>
                      <a:pt x="1883272" y="951272"/>
                      <a:pt x="1820591" y="923209"/>
                      <a:pt x="1775219" y="877837"/>
                    </a:cubicBezTo>
                    <a:lnTo>
                      <a:pt x="1770767" y="871234"/>
                    </a:lnTo>
                    <a:lnTo>
                      <a:pt x="1730319" y="893189"/>
                    </a:lnTo>
                    <a:cubicBezTo>
                      <a:pt x="1686795" y="911598"/>
                      <a:pt x="1638944" y="921777"/>
                      <a:pt x="1588714" y="921777"/>
                    </a:cubicBezTo>
                    <a:cubicBezTo>
                      <a:pt x="1488255" y="921777"/>
                      <a:pt x="1397306" y="881058"/>
                      <a:pt x="1331473" y="815224"/>
                    </a:cubicBezTo>
                    <a:lnTo>
                      <a:pt x="1324156" y="806357"/>
                    </a:lnTo>
                    <a:lnTo>
                      <a:pt x="1290336" y="852660"/>
                    </a:lnTo>
                    <a:cubicBezTo>
                      <a:pt x="1244075" y="895363"/>
                      <a:pt x="1180165" y="921775"/>
                      <a:pt x="1109572" y="921775"/>
                    </a:cubicBezTo>
                    <a:cubicBezTo>
                      <a:pt x="1091924" y="921775"/>
                      <a:pt x="1074693" y="920124"/>
                      <a:pt x="1058052" y="916981"/>
                    </a:cubicBezTo>
                    <a:lnTo>
                      <a:pt x="1012895" y="904042"/>
                    </a:lnTo>
                    <a:lnTo>
                      <a:pt x="980716" y="943044"/>
                    </a:lnTo>
                    <a:cubicBezTo>
                      <a:pt x="914882" y="1008877"/>
                      <a:pt x="823934" y="1049596"/>
                      <a:pt x="723475" y="1049596"/>
                    </a:cubicBezTo>
                    <a:cubicBezTo>
                      <a:pt x="623016" y="1049596"/>
                      <a:pt x="532068" y="1008877"/>
                      <a:pt x="466234" y="943044"/>
                    </a:cubicBezTo>
                    <a:lnTo>
                      <a:pt x="426662" y="895082"/>
                    </a:lnTo>
                    <a:lnTo>
                      <a:pt x="396124" y="911658"/>
                    </a:lnTo>
                    <a:cubicBezTo>
                      <a:pt x="362011" y="926087"/>
                      <a:pt x="324505" y="934065"/>
                      <a:pt x="285136" y="934065"/>
                    </a:cubicBezTo>
                    <a:cubicBezTo>
                      <a:pt x="127660" y="934065"/>
                      <a:pt x="0" y="806405"/>
                      <a:pt x="0" y="648929"/>
                    </a:cubicBezTo>
                    <a:cubicBezTo>
                      <a:pt x="0" y="491453"/>
                      <a:pt x="127660" y="363793"/>
                      <a:pt x="285136" y="363793"/>
                    </a:cubicBezTo>
                    <a:cubicBezTo>
                      <a:pt x="344190" y="363793"/>
                      <a:pt x="399051" y="381745"/>
                      <a:pt x="444559" y="412490"/>
                    </a:cubicBezTo>
                    <a:lnTo>
                      <a:pt x="465344" y="429640"/>
                    </a:lnTo>
                    <a:lnTo>
                      <a:pt x="466234" y="428561"/>
                    </a:lnTo>
                    <a:cubicBezTo>
                      <a:pt x="532068" y="362727"/>
                      <a:pt x="623016" y="322008"/>
                      <a:pt x="723475" y="322008"/>
                    </a:cubicBezTo>
                    <a:cubicBezTo>
                      <a:pt x="823934" y="322008"/>
                      <a:pt x="914882" y="362727"/>
                      <a:pt x="980716" y="428561"/>
                    </a:cubicBezTo>
                    <a:lnTo>
                      <a:pt x="1012894" y="467561"/>
                    </a:lnTo>
                    <a:lnTo>
                      <a:pt x="1058052" y="454621"/>
                    </a:lnTo>
                    <a:cubicBezTo>
                      <a:pt x="1074693" y="451478"/>
                      <a:pt x="1091924" y="449827"/>
                      <a:pt x="1109572" y="449827"/>
                    </a:cubicBezTo>
                    <a:cubicBezTo>
                      <a:pt x="1144868" y="449827"/>
                      <a:pt x="1178494" y="456430"/>
                      <a:pt x="1209078" y="468371"/>
                    </a:cubicBezTo>
                    <a:lnTo>
                      <a:pt x="1239895" y="483811"/>
                    </a:lnTo>
                    <a:lnTo>
                      <a:pt x="1253509" y="416378"/>
                    </a:lnTo>
                    <a:cubicBezTo>
                      <a:pt x="1308736" y="285807"/>
                      <a:pt x="1438026" y="194189"/>
                      <a:pt x="1588714" y="194189"/>
                    </a:cubicBezTo>
                    <a:cubicBezTo>
                      <a:pt x="1739402" y="194189"/>
                      <a:pt x="1868692" y="285807"/>
                      <a:pt x="1923919" y="416378"/>
                    </a:cubicBezTo>
                    <a:lnTo>
                      <a:pt x="1931108" y="451983"/>
                    </a:lnTo>
                    <a:lnTo>
                      <a:pt x="1952507" y="449826"/>
                    </a:lnTo>
                    <a:cubicBezTo>
                      <a:pt x="1969815" y="449826"/>
                      <a:pt x="1986715" y="451580"/>
                      <a:pt x="2003036" y="454920"/>
                    </a:cubicBezTo>
                    <a:lnTo>
                      <a:pt x="2028356" y="462780"/>
                    </a:lnTo>
                    <a:lnTo>
                      <a:pt x="2027051" y="449826"/>
                    </a:lnTo>
                    <a:cubicBezTo>
                      <a:pt x="2027051" y="201394"/>
                      <a:pt x="2228445" y="0"/>
                      <a:pt x="24768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9B27021-C83A-4D0C-8001-BF51B2EF8A4E}"/>
                </a:ext>
              </a:extLst>
            </p:cNvPr>
            <p:cNvSpPr/>
            <p:nvPr/>
          </p:nvSpPr>
          <p:spPr>
            <a:xfrm>
              <a:off x="0" y="5931178"/>
              <a:ext cx="12188825" cy="926822"/>
            </a:xfrm>
            <a:custGeom>
              <a:avLst/>
              <a:gdLst>
                <a:gd name="connsiteX0" fmla="*/ 0 w 12188825"/>
                <a:gd name="connsiteY0" fmla="*/ 0 h 836712"/>
                <a:gd name="connsiteX1" fmla="*/ 12188825 w 12188825"/>
                <a:gd name="connsiteY1" fmla="*/ 0 h 836712"/>
                <a:gd name="connsiteX2" fmla="*/ 12188825 w 12188825"/>
                <a:gd name="connsiteY2" fmla="*/ 836712 h 836712"/>
                <a:gd name="connsiteX3" fmla="*/ 0 w 12188825"/>
                <a:gd name="connsiteY3" fmla="*/ 836712 h 836712"/>
                <a:gd name="connsiteX4" fmla="*/ 0 w 12188825"/>
                <a:gd name="connsiteY4" fmla="*/ 0 h 836712"/>
                <a:gd name="connsiteX0" fmla="*/ 0 w 12188825"/>
                <a:gd name="connsiteY0" fmla="*/ 21 h 836733"/>
                <a:gd name="connsiteX1" fmla="*/ 4580389 w 12188825"/>
                <a:gd name="connsiteY1" fmla="*/ 153030 h 836733"/>
                <a:gd name="connsiteX2" fmla="*/ 12188825 w 12188825"/>
                <a:gd name="connsiteY2" fmla="*/ 21 h 836733"/>
                <a:gd name="connsiteX3" fmla="*/ 12188825 w 12188825"/>
                <a:gd name="connsiteY3" fmla="*/ 836733 h 836733"/>
                <a:gd name="connsiteX4" fmla="*/ 0 w 12188825"/>
                <a:gd name="connsiteY4" fmla="*/ 836733 h 836733"/>
                <a:gd name="connsiteX5" fmla="*/ 0 w 12188825"/>
                <a:gd name="connsiteY5" fmla="*/ 21 h 836733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12188825 w 12188825"/>
                <a:gd name="connsiteY3" fmla="*/ 90110 h 926822"/>
                <a:gd name="connsiteX4" fmla="*/ 12188825 w 12188825"/>
                <a:gd name="connsiteY4" fmla="*/ 926822 h 926822"/>
                <a:gd name="connsiteX5" fmla="*/ 0 w 12188825"/>
                <a:gd name="connsiteY5" fmla="*/ 926822 h 926822"/>
                <a:gd name="connsiteX6" fmla="*/ 0 w 12188825"/>
                <a:gd name="connsiteY6" fmla="*/ 90110 h 926822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7474591 w 12188825"/>
                <a:gd name="connsiteY3" fmla="*/ 301843 h 926822"/>
                <a:gd name="connsiteX4" fmla="*/ 12188825 w 12188825"/>
                <a:gd name="connsiteY4" fmla="*/ 90110 h 926822"/>
                <a:gd name="connsiteX5" fmla="*/ 12188825 w 12188825"/>
                <a:gd name="connsiteY5" fmla="*/ 926822 h 926822"/>
                <a:gd name="connsiteX6" fmla="*/ 0 w 12188825"/>
                <a:gd name="connsiteY6" fmla="*/ 926822 h 926822"/>
                <a:gd name="connsiteX7" fmla="*/ 0 w 12188825"/>
                <a:gd name="connsiteY7" fmla="*/ 90110 h 926822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7474591 w 12188825"/>
                <a:gd name="connsiteY3" fmla="*/ 301843 h 926822"/>
                <a:gd name="connsiteX4" fmla="*/ 10125512 w 12188825"/>
                <a:gd name="connsiteY4" fmla="*/ 8229 h 926822"/>
                <a:gd name="connsiteX5" fmla="*/ 12188825 w 12188825"/>
                <a:gd name="connsiteY5" fmla="*/ 90110 h 926822"/>
                <a:gd name="connsiteX6" fmla="*/ 12188825 w 12188825"/>
                <a:gd name="connsiteY6" fmla="*/ 926822 h 926822"/>
                <a:gd name="connsiteX7" fmla="*/ 0 w 12188825"/>
                <a:gd name="connsiteY7" fmla="*/ 926822 h 926822"/>
                <a:gd name="connsiteX8" fmla="*/ 0 w 12188825"/>
                <a:gd name="connsiteY8" fmla="*/ 90110 h 92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88825" h="926822">
                  <a:moveTo>
                    <a:pt x="0" y="90110"/>
                  </a:moveTo>
                  <a:cubicBezTo>
                    <a:pt x="418051" y="-36424"/>
                    <a:pt x="1795244" y="-495"/>
                    <a:pt x="2558642" y="25006"/>
                  </a:cubicBezTo>
                  <a:cubicBezTo>
                    <a:pt x="3322040" y="50507"/>
                    <a:pt x="3678573" y="219350"/>
                    <a:pt x="4580389" y="243119"/>
                  </a:cubicBezTo>
                  <a:cubicBezTo>
                    <a:pt x="5710106" y="217952"/>
                    <a:pt x="6344874" y="327010"/>
                    <a:pt x="7474591" y="301843"/>
                  </a:cubicBezTo>
                  <a:cubicBezTo>
                    <a:pt x="8344250" y="265491"/>
                    <a:pt x="9255853" y="44581"/>
                    <a:pt x="10125512" y="8229"/>
                  </a:cubicBezTo>
                  <a:lnTo>
                    <a:pt x="12188825" y="90110"/>
                  </a:lnTo>
                  <a:lnTo>
                    <a:pt x="12188825" y="926822"/>
                  </a:lnTo>
                  <a:lnTo>
                    <a:pt x="0" y="926822"/>
                  </a:lnTo>
                  <a:lnTo>
                    <a:pt x="0" y="901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6F5B98F2-0325-46F7-995F-D62D6B496C3B}"/>
              </a:ext>
            </a:extLst>
          </p:cNvPr>
          <p:cNvSpPr/>
          <p:nvPr/>
        </p:nvSpPr>
        <p:spPr>
          <a:xfrm>
            <a:off x="5742857" y="1563624"/>
            <a:ext cx="692220" cy="5229062"/>
          </a:xfrm>
          <a:custGeom>
            <a:avLst/>
            <a:gdLst>
              <a:gd name="connsiteX0" fmla="*/ 0 w 224134"/>
              <a:gd name="connsiteY0" fmla="*/ 0 h 5294376"/>
              <a:gd name="connsiteX1" fmla="*/ 224134 w 224134"/>
              <a:gd name="connsiteY1" fmla="*/ 0 h 5294376"/>
              <a:gd name="connsiteX2" fmla="*/ 224134 w 224134"/>
              <a:gd name="connsiteY2" fmla="*/ 5294376 h 5294376"/>
              <a:gd name="connsiteX3" fmla="*/ 0 w 224134"/>
              <a:gd name="connsiteY3" fmla="*/ 5294376 h 5294376"/>
              <a:gd name="connsiteX4" fmla="*/ 0 w 224134"/>
              <a:gd name="connsiteY4" fmla="*/ 0 h 5294376"/>
              <a:gd name="connsiteX0" fmla="*/ 97972 w 322106"/>
              <a:gd name="connsiteY0" fmla="*/ 0 h 5294376"/>
              <a:gd name="connsiteX1" fmla="*/ 322106 w 322106"/>
              <a:gd name="connsiteY1" fmla="*/ 0 h 5294376"/>
              <a:gd name="connsiteX2" fmla="*/ 322106 w 322106"/>
              <a:gd name="connsiteY2" fmla="*/ 5294376 h 5294376"/>
              <a:gd name="connsiteX3" fmla="*/ 0 w 322106"/>
              <a:gd name="connsiteY3" fmla="*/ 5196405 h 5294376"/>
              <a:gd name="connsiteX4" fmla="*/ 97972 w 322106"/>
              <a:gd name="connsiteY4" fmla="*/ 0 h 5294376"/>
              <a:gd name="connsiteX0" fmla="*/ 97972 w 539820"/>
              <a:gd name="connsiteY0" fmla="*/ 0 h 5348804"/>
              <a:gd name="connsiteX1" fmla="*/ 322106 w 539820"/>
              <a:gd name="connsiteY1" fmla="*/ 0 h 5348804"/>
              <a:gd name="connsiteX2" fmla="*/ 539820 w 539820"/>
              <a:gd name="connsiteY2" fmla="*/ 5348804 h 5348804"/>
              <a:gd name="connsiteX3" fmla="*/ 0 w 539820"/>
              <a:gd name="connsiteY3" fmla="*/ 5196405 h 5348804"/>
              <a:gd name="connsiteX4" fmla="*/ 97972 w 539820"/>
              <a:gd name="connsiteY4" fmla="*/ 0 h 5348804"/>
              <a:gd name="connsiteX0" fmla="*/ 163287 w 605135"/>
              <a:gd name="connsiteY0" fmla="*/ 0 h 5348804"/>
              <a:gd name="connsiteX1" fmla="*/ 387421 w 605135"/>
              <a:gd name="connsiteY1" fmla="*/ 0 h 5348804"/>
              <a:gd name="connsiteX2" fmla="*/ 605135 w 605135"/>
              <a:gd name="connsiteY2" fmla="*/ 5348804 h 5348804"/>
              <a:gd name="connsiteX3" fmla="*/ 0 w 605135"/>
              <a:gd name="connsiteY3" fmla="*/ 5207291 h 5348804"/>
              <a:gd name="connsiteX4" fmla="*/ 163287 w 605135"/>
              <a:gd name="connsiteY4" fmla="*/ 0 h 5348804"/>
              <a:gd name="connsiteX0" fmla="*/ 206830 w 648678"/>
              <a:gd name="connsiteY0" fmla="*/ 0 h 5348804"/>
              <a:gd name="connsiteX1" fmla="*/ 430964 w 648678"/>
              <a:gd name="connsiteY1" fmla="*/ 0 h 5348804"/>
              <a:gd name="connsiteX2" fmla="*/ 648678 w 648678"/>
              <a:gd name="connsiteY2" fmla="*/ 5348804 h 5348804"/>
              <a:gd name="connsiteX3" fmla="*/ 0 w 648678"/>
              <a:gd name="connsiteY3" fmla="*/ 5272605 h 5348804"/>
              <a:gd name="connsiteX4" fmla="*/ 206830 w 648678"/>
              <a:gd name="connsiteY4" fmla="*/ 0 h 5348804"/>
              <a:gd name="connsiteX0" fmla="*/ 206830 w 659563"/>
              <a:gd name="connsiteY0" fmla="*/ 0 h 5272605"/>
              <a:gd name="connsiteX1" fmla="*/ 430964 w 659563"/>
              <a:gd name="connsiteY1" fmla="*/ 0 h 5272605"/>
              <a:gd name="connsiteX2" fmla="*/ 659563 w 659563"/>
              <a:gd name="connsiteY2" fmla="*/ 5229061 h 5272605"/>
              <a:gd name="connsiteX3" fmla="*/ 0 w 659563"/>
              <a:gd name="connsiteY3" fmla="*/ 5272605 h 5272605"/>
              <a:gd name="connsiteX4" fmla="*/ 206830 w 659563"/>
              <a:gd name="connsiteY4" fmla="*/ 0 h 5272605"/>
              <a:gd name="connsiteX0" fmla="*/ 239487 w 692220"/>
              <a:gd name="connsiteY0" fmla="*/ 0 h 5229062"/>
              <a:gd name="connsiteX1" fmla="*/ 463621 w 692220"/>
              <a:gd name="connsiteY1" fmla="*/ 0 h 5229062"/>
              <a:gd name="connsiteX2" fmla="*/ 692220 w 692220"/>
              <a:gd name="connsiteY2" fmla="*/ 5229061 h 5229062"/>
              <a:gd name="connsiteX3" fmla="*/ 0 w 692220"/>
              <a:gd name="connsiteY3" fmla="*/ 5229062 h 5229062"/>
              <a:gd name="connsiteX4" fmla="*/ 239487 w 692220"/>
              <a:gd name="connsiteY4" fmla="*/ 0 h 522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220" h="5229062">
                <a:moveTo>
                  <a:pt x="239487" y="0"/>
                </a:moveTo>
                <a:lnTo>
                  <a:pt x="463621" y="0"/>
                </a:lnTo>
                <a:lnTo>
                  <a:pt x="692220" y="5229061"/>
                </a:lnTo>
                <a:lnTo>
                  <a:pt x="0" y="5229062"/>
                </a:lnTo>
                <a:lnTo>
                  <a:pt x="2394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7CD51A4-898F-4918-804A-A4669C891B34}"/>
              </a:ext>
            </a:extLst>
          </p:cNvPr>
          <p:cNvGrpSpPr/>
          <p:nvPr/>
        </p:nvGrpSpPr>
        <p:grpSpPr>
          <a:xfrm>
            <a:off x="5545805" y="577636"/>
            <a:ext cx="1097214" cy="1267188"/>
            <a:chOff x="4100554" y="2055583"/>
            <a:chExt cx="2855832" cy="3298241"/>
          </a:xfrm>
        </p:grpSpPr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1396A77E-0074-4516-BBE3-22335EC5C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8958" y="4971868"/>
              <a:ext cx="601107" cy="250551"/>
            </a:xfrm>
            <a:custGeom>
              <a:avLst/>
              <a:gdLst>
                <a:gd name="T0" fmla="*/ 547 w 547"/>
                <a:gd name="T1" fmla="*/ 228 h 228"/>
                <a:gd name="T2" fmla="*/ 0 w 547"/>
                <a:gd name="T3" fmla="*/ 228 h 228"/>
                <a:gd name="T4" fmla="*/ 54 w 547"/>
                <a:gd name="T5" fmla="*/ 0 h 228"/>
                <a:gd name="T6" fmla="*/ 492 w 547"/>
                <a:gd name="T7" fmla="*/ 0 h 228"/>
                <a:gd name="T8" fmla="*/ 547 w 547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228">
                  <a:moveTo>
                    <a:pt x="547" y="228"/>
                  </a:moveTo>
                  <a:lnTo>
                    <a:pt x="0" y="228"/>
                  </a:lnTo>
                  <a:lnTo>
                    <a:pt x="54" y="0"/>
                  </a:lnTo>
                  <a:lnTo>
                    <a:pt x="492" y="0"/>
                  </a:lnTo>
                  <a:lnTo>
                    <a:pt x="547" y="22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6C4E0AB1-F64F-4EF4-9A2D-88EE4488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84" y="2448951"/>
              <a:ext cx="571793" cy="2289256"/>
            </a:xfrm>
            <a:custGeom>
              <a:avLst/>
              <a:gdLst>
                <a:gd name="T0" fmla="*/ 396 w 404"/>
                <a:gd name="T1" fmla="*/ 282 h 1622"/>
                <a:gd name="T2" fmla="*/ 396 w 404"/>
                <a:gd name="T3" fmla="*/ 282 h 1622"/>
                <a:gd name="T4" fmla="*/ 202 w 404"/>
                <a:gd name="T5" fmla="*/ 0 h 1622"/>
                <a:gd name="T6" fmla="*/ 7 w 404"/>
                <a:gd name="T7" fmla="*/ 282 h 1622"/>
                <a:gd name="T8" fmla="*/ 0 w 404"/>
                <a:gd name="T9" fmla="*/ 356 h 1622"/>
                <a:gd name="T10" fmla="*/ 0 w 404"/>
                <a:gd name="T11" fmla="*/ 363 h 1622"/>
                <a:gd name="T12" fmla="*/ 0 w 404"/>
                <a:gd name="T13" fmla="*/ 1218 h 1622"/>
                <a:gd name="T14" fmla="*/ 404 w 404"/>
                <a:gd name="T15" fmla="*/ 1622 h 1622"/>
                <a:gd name="T16" fmla="*/ 404 w 404"/>
                <a:gd name="T17" fmla="*/ 363 h 1622"/>
                <a:gd name="T18" fmla="*/ 404 w 404"/>
                <a:gd name="T19" fmla="*/ 356 h 1622"/>
                <a:gd name="T20" fmla="*/ 396 w 404"/>
                <a:gd name="T21" fmla="*/ 28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1622">
                  <a:moveTo>
                    <a:pt x="396" y="282"/>
                  </a:moveTo>
                  <a:cubicBezTo>
                    <a:pt x="396" y="282"/>
                    <a:pt x="396" y="282"/>
                    <a:pt x="396" y="282"/>
                  </a:cubicBezTo>
                  <a:cubicBezTo>
                    <a:pt x="375" y="166"/>
                    <a:pt x="305" y="62"/>
                    <a:pt x="202" y="0"/>
                  </a:cubicBezTo>
                  <a:cubicBezTo>
                    <a:pt x="98" y="62"/>
                    <a:pt x="29" y="166"/>
                    <a:pt x="7" y="282"/>
                  </a:cubicBezTo>
                  <a:cubicBezTo>
                    <a:pt x="3" y="307"/>
                    <a:pt x="0" y="331"/>
                    <a:pt x="0" y="356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1218"/>
                    <a:pt x="0" y="1218"/>
                    <a:pt x="0" y="1218"/>
                  </a:cubicBezTo>
                  <a:cubicBezTo>
                    <a:pt x="404" y="1622"/>
                    <a:pt x="404" y="1622"/>
                    <a:pt x="404" y="1622"/>
                  </a:cubicBezTo>
                  <a:cubicBezTo>
                    <a:pt x="404" y="363"/>
                    <a:pt x="404" y="363"/>
                    <a:pt x="404" y="363"/>
                  </a:cubicBezTo>
                  <a:cubicBezTo>
                    <a:pt x="404" y="356"/>
                    <a:pt x="404" y="356"/>
                    <a:pt x="404" y="356"/>
                  </a:cubicBezTo>
                  <a:cubicBezTo>
                    <a:pt x="404" y="331"/>
                    <a:pt x="400" y="307"/>
                    <a:pt x="396" y="2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C1877A8A-2696-4812-95B3-627D81509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450" y="2448951"/>
              <a:ext cx="571793" cy="2289256"/>
            </a:xfrm>
            <a:custGeom>
              <a:avLst/>
              <a:gdLst>
                <a:gd name="T0" fmla="*/ 396 w 404"/>
                <a:gd name="T1" fmla="*/ 282 h 1622"/>
                <a:gd name="T2" fmla="*/ 202 w 404"/>
                <a:gd name="T3" fmla="*/ 0 h 1622"/>
                <a:gd name="T4" fmla="*/ 8 w 404"/>
                <a:gd name="T5" fmla="*/ 282 h 1622"/>
                <a:gd name="T6" fmla="*/ 0 w 404"/>
                <a:gd name="T7" fmla="*/ 356 h 1622"/>
                <a:gd name="T8" fmla="*/ 0 w 404"/>
                <a:gd name="T9" fmla="*/ 363 h 1622"/>
                <a:gd name="T10" fmla="*/ 0 w 404"/>
                <a:gd name="T11" fmla="*/ 1622 h 1622"/>
                <a:gd name="T12" fmla="*/ 404 w 404"/>
                <a:gd name="T13" fmla="*/ 1218 h 1622"/>
                <a:gd name="T14" fmla="*/ 404 w 404"/>
                <a:gd name="T15" fmla="*/ 363 h 1622"/>
                <a:gd name="T16" fmla="*/ 404 w 404"/>
                <a:gd name="T17" fmla="*/ 356 h 1622"/>
                <a:gd name="T18" fmla="*/ 396 w 404"/>
                <a:gd name="T19" fmla="*/ 28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4" h="1622">
                  <a:moveTo>
                    <a:pt x="396" y="282"/>
                  </a:moveTo>
                  <a:cubicBezTo>
                    <a:pt x="375" y="166"/>
                    <a:pt x="306" y="62"/>
                    <a:pt x="202" y="0"/>
                  </a:cubicBezTo>
                  <a:cubicBezTo>
                    <a:pt x="98" y="62"/>
                    <a:pt x="29" y="166"/>
                    <a:pt x="8" y="282"/>
                  </a:cubicBezTo>
                  <a:cubicBezTo>
                    <a:pt x="3" y="307"/>
                    <a:pt x="0" y="331"/>
                    <a:pt x="0" y="356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1622"/>
                    <a:pt x="0" y="1622"/>
                    <a:pt x="0" y="1622"/>
                  </a:cubicBezTo>
                  <a:cubicBezTo>
                    <a:pt x="404" y="1218"/>
                    <a:pt x="404" y="1218"/>
                    <a:pt x="404" y="1218"/>
                  </a:cubicBezTo>
                  <a:cubicBezTo>
                    <a:pt x="404" y="363"/>
                    <a:pt x="404" y="363"/>
                    <a:pt x="404" y="363"/>
                  </a:cubicBezTo>
                  <a:cubicBezTo>
                    <a:pt x="404" y="356"/>
                    <a:pt x="404" y="356"/>
                    <a:pt x="404" y="356"/>
                  </a:cubicBezTo>
                  <a:cubicBezTo>
                    <a:pt x="404" y="331"/>
                    <a:pt x="401" y="307"/>
                    <a:pt x="396" y="2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F81595C-253F-4AC4-8766-4EA13849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84" y="2846493"/>
              <a:ext cx="571793" cy="114776"/>
            </a:xfrm>
            <a:custGeom>
              <a:avLst/>
              <a:gdLst>
                <a:gd name="T0" fmla="*/ 7 w 404"/>
                <a:gd name="T1" fmla="*/ 0 h 81"/>
                <a:gd name="T2" fmla="*/ 0 w 404"/>
                <a:gd name="T3" fmla="*/ 74 h 81"/>
                <a:gd name="T4" fmla="*/ 0 w 404"/>
                <a:gd name="T5" fmla="*/ 81 h 81"/>
                <a:gd name="T6" fmla="*/ 404 w 404"/>
                <a:gd name="T7" fmla="*/ 81 h 81"/>
                <a:gd name="T8" fmla="*/ 404 w 404"/>
                <a:gd name="T9" fmla="*/ 74 h 81"/>
                <a:gd name="T10" fmla="*/ 396 w 404"/>
                <a:gd name="T11" fmla="*/ 0 h 81"/>
                <a:gd name="T12" fmla="*/ 7 w 404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81">
                  <a:moveTo>
                    <a:pt x="7" y="0"/>
                  </a:moveTo>
                  <a:cubicBezTo>
                    <a:pt x="3" y="25"/>
                    <a:pt x="0" y="49"/>
                    <a:pt x="0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04" y="81"/>
                    <a:pt x="404" y="81"/>
                    <a:pt x="404" y="81"/>
                  </a:cubicBezTo>
                  <a:cubicBezTo>
                    <a:pt x="404" y="74"/>
                    <a:pt x="404" y="74"/>
                    <a:pt x="404" y="74"/>
                  </a:cubicBezTo>
                  <a:cubicBezTo>
                    <a:pt x="404" y="49"/>
                    <a:pt x="400" y="25"/>
                    <a:pt x="396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3F98A3CA-20EA-430B-82B4-C13B29DBF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450" y="2846493"/>
              <a:ext cx="571793" cy="114776"/>
            </a:xfrm>
            <a:custGeom>
              <a:avLst/>
              <a:gdLst>
                <a:gd name="T0" fmla="*/ 8 w 404"/>
                <a:gd name="T1" fmla="*/ 0 h 81"/>
                <a:gd name="T2" fmla="*/ 0 w 404"/>
                <a:gd name="T3" fmla="*/ 74 h 81"/>
                <a:gd name="T4" fmla="*/ 0 w 404"/>
                <a:gd name="T5" fmla="*/ 81 h 81"/>
                <a:gd name="T6" fmla="*/ 404 w 404"/>
                <a:gd name="T7" fmla="*/ 81 h 81"/>
                <a:gd name="T8" fmla="*/ 404 w 404"/>
                <a:gd name="T9" fmla="*/ 74 h 81"/>
                <a:gd name="T10" fmla="*/ 396 w 404"/>
                <a:gd name="T11" fmla="*/ 0 h 81"/>
                <a:gd name="T12" fmla="*/ 8 w 404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81">
                  <a:moveTo>
                    <a:pt x="8" y="0"/>
                  </a:moveTo>
                  <a:cubicBezTo>
                    <a:pt x="3" y="25"/>
                    <a:pt x="0" y="49"/>
                    <a:pt x="0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04" y="81"/>
                    <a:pt x="404" y="81"/>
                    <a:pt x="404" y="81"/>
                  </a:cubicBezTo>
                  <a:cubicBezTo>
                    <a:pt x="404" y="74"/>
                    <a:pt x="404" y="74"/>
                    <a:pt x="404" y="74"/>
                  </a:cubicBezTo>
                  <a:cubicBezTo>
                    <a:pt x="404" y="49"/>
                    <a:pt x="401" y="25"/>
                    <a:pt x="396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451897BE-D9E6-441D-9FBC-9100CBAA5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8242" y="2055583"/>
              <a:ext cx="1142541" cy="2956000"/>
            </a:xfrm>
            <a:custGeom>
              <a:avLst/>
              <a:gdLst>
                <a:gd name="T0" fmla="*/ 686 w 807"/>
                <a:gd name="T1" fmla="*/ 1972 h 2095"/>
                <a:gd name="T2" fmla="*/ 605 w 807"/>
                <a:gd name="T3" fmla="*/ 1859 h 2095"/>
                <a:gd name="T4" fmla="*/ 605 w 807"/>
                <a:gd name="T5" fmla="*/ 1295 h 2095"/>
                <a:gd name="T6" fmla="*/ 807 w 807"/>
                <a:gd name="T7" fmla="*/ 1497 h 2095"/>
                <a:gd name="T8" fmla="*/ 807 w 807"/>
                <a:gd name="T9" fmla="*/ 709 h 2095"/>
                <a:gd name="T10" fmla="*/ 420 w 807"/>
                <a:gd name="T11" fmla="*/ 7 h 2095"/>
                <a:gd name="T12" fmla="*/ 387 w 807"/>
                <a:gd name="T13" fmla="*/ 7 h 2095"/>
                <a:gd name="T14" fmla="*/ 0 w 807"/>
                <a:gd name="T15" fmla="*/ 709 h 2095"/>
                <a:gd name="T16" fmla="*/ 0 w 807"/>
                <a:gd name="T17" fmla="*/ 1497 h 2095"/>
                <a:gd name="T18" fmla="*/ 202 w 807"/>
                <a:gd name="T19" fmla="*/ 1295 h 2095"/>
                <a:gd name="T20" fmla="*/ 202 w 807"/>
                <a:gd name="T21" fmla="*/ 1859 h 2095"/>
                <a:gd name="T22" fmla="*/ 121 w 807"/>
                <a:gd name="T23" fmla="*/ 1972 h 2095"/>
                <a:gd name="T24" fmla="*/ 121 w 807"/>
                <a:gd name="T25" fmla="*/ 2014 h 2095"/>
                <a:gd name="T26" fmla="*/ 121 w 807"/>
                <a:gd name="T27" fmla="*/ 2093 h 2095"/>
                <a:gd name="T28" fmla="*/ 121 w 807"/>
                <a:gd name="T29" fmla="*/ 2095 h 2095"/>
                <a:gd name="T30" fmla="*/ 686 w 807"/>
                <a:gd name="T31" fmla="*/ 2095 h 2095"/>
                <a:gd name="T32" fmla="*/ 686 w 807"/>
                <a:gd name="T33" fmla="*/ 2093 h 2095"/>
                <a:gd name="T34" fmla="*/ 686 w 807"/>
                <a:gd name="T35" fmla="*/ 1972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7" h="2095">
                  <a:moveTo>
                    <a:pt x="686" y="1972"/>
                  </a:moveTo>
                  <a:cubicBezTo>
                    <a:pt x="605" y="1859"/>
                    <a:pt x="605" y="1859"/>
                    <a:pt x="605" y="1859"/>
                  </a:cubicBezTo>
                  <a:cubicBezTo>
                    <a:pt x="605" y="1295"/>
                    <a:pt x="605" y="1295"/>
                    <a:pt x="605" y="1295"/>
                  </a:cubicBezTo>
                  <a:cubicBezTo>
                    <a:pt x="807" y="1497"/>
                    <a:pt x="807" y="1497"/>
                    <a:pt x="807" y="1497"/>
                  </a:cubicBezTo>
                  <a:cubicBezTo>
                    <a:pt x="807" y="709"/>
                    <a:pt x="807" y="709"/>
                    <a:pt x="807" y="709"/>
                  </a:cubicBezTo>
                  <a:cubicBezTo>
                    <a:pt x="807" y="424"/>
                    <a:pt x="660" y="159"/>
                    <a:pt x="420" y="7"/>
                  </a:cubicBezTo>
                  <a:cubicBezTo>
                    <a:pt x="410" y="0"/>
                    <a:pt x="397" y="0"/>
                    <a:pt x="387" y="7"/>
                  </a:cubicBezTo>
                  <a:cubicBezTo>
                    <a:pt x="146" y="159"/>
                    <a:pt x="0" y="424"/>
                    <a:pt x="0" y="709"/>
                  </a:cubicBezTo>
                  <a:cubicBezTo>
                    <a:pt x="0" y="1497"/>
                    <a:pt x="0" y="1497"/>
                    <a:pt x="0" y="1497"/>
                  </a:cubicBezTo>
                  <a:cubicBezTo>
                    <a:pt x="202" y="1295"/>
                    <a:pt x="202" y="1295"/>
                    <a:pt x="202" y="1295"/>
                  </a:cubicBezTo>
                  <a:cubicBezTo>
                    <a:pt x="202" y="1859"/>
                    <a:pt x="202" y="1859"/>
                    <a:pt x="202" y="1859"/>
                  </a:cubicBezTo>
                  <a:cubicBezTo>
                    <a:pt x="121" y="1972"/>
                    <a:pt x="121" y="1972"/>
                    <a:pt x="121" y="1972"/>
                  </a:cubicBezTo>
                  <a:cubicBezTo>
                    <a:pt x="121" y="2014"/>
                    <a:pt x="121" y="2014"/>
                    <a:pt x="121" y="2014"/>
                  </a:cubicBezTo>
                  <a:cubicBezTo>
                    <a:pt x="121" y="2093"/>
                    <a:pt x="121" y="2093"/>
                    <a:pt x="121" y="2093"/>
                  </a:cubicBezTo>
                  <a:cubicBezTo>
                    <a:pt x="121" y="2095"/>
                    <a:pt x="121" y="2095"/>
                    <a:pt x="121" y="2095"/>
                  </a:cubicBezTo>
                  <a:cubicBezTo>
                    <a:pt x="686" y="2095"/>
                    <a:pt x="686" y="2095"/>
                    <a:pt x="686" y="2095"/>
                  </a:cubicBezTo>
                  <a:cubicBezTo>
                    <a:pt x="686" y="2093"/>
                    <a:pt x="686" y="2093"/>
                    <a:pt x="686" y="2093"/>
                  </a:cubicBezTo>
                  <a:lnTo>
                    <a:pt x="686" y="19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FCA16F99-D8FA-44DD-81A6-69C06E00C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4180" y="4981324"/>
              <a:ext cx="742913" cy="372500"/>
            </a:xfrm>
            <a:custGeom>
              <a:avLst/>
              <a:gdLst>
                <a:gd name="T0" fmla="*/ 505 w 525"/>
                <a:gd name="T1" fmla="*/ 264 h 264"/>
                <a:gd name="T2" fmla="*/ 21 w 525"/>
                <a:gd name="T3" fmla="*/ 264 h 264"/>
                <a:gd name="T4" fmla="*/ 8 w 525"/>
                <a:gd name="T5" fmla="*/ 237 h 264"/>
                <a:gd name="T6" fmla="*/ 61 w 525"/>
                <a:gd name="T7" fmla="*/ 0 h 264"/>
                <a:gd name="T8" fmla="*/ 465 w 525"/>
                <a:gd name="T9" fmla="*/ 0 h 264"/>
                <a:gd name="T10" fmla="*/ 517 w 525"/>
                <a:gd name="T11" fmla="*/ 237 h 264"/>
                <a:gd name="T12" fmla="*/ 505 w 525"/>
                <a:gd name="T1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5" h="264">
                  <a:moveTo>
                    <a:pt x="505" y="264"/>
                  </a:moveTo>
                  <a:cubicBezTo>
                    <a:pt x="21" y="264"/>
                    <a:pt x="21" y="264"/>
                    <a:pt x="21" y="264"/>
                  </a:cubicBezTo>
                  <a:cubicBezTo>
                    <a:pt x="8" y="264"/>
                    <a:pt x="0" y="248"/>
                    <a:pt x="8" y="23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517" y="237"/>
                    <a:pt x="517" y="237"/>
                    <a:pt x="517" y="237"/>
                  </a:cubicBezTo>
                  <a:cubicBezTo>
                    <a:pt x="525" y="248"/>
                    <a:pt x="518" y="264"/>
                    <a:pt x="505" y="26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5EFD3F80-A6F6-413D-8C33-A58CF107B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889" y="4981324"/>
              <a:ext cx="741869" cy="372500"/>
            </a:xfrm>
            <a:custGeom>
              <a:avLst/>
              <a:gdLst>
                <a:gd name="T0" fmla="*/ 504 w 524"/>
                <a:gd name="T1" fmla="*/ 264 h 264"/>
                <a:gd name="T2" fmla="*/ 20 w 524"/>
                <a:gd name="T3" fmla="*/ 264 h 264"/>
                <a:gd name="T4" fmla="*/ 7 w 524"/>
                <a:gd name="T5" fmla="*/ 237 h 264"/>
                <a:gd name="T6" fmla="*/ 60 w 524"/>
                <a:gd name="T7" fmla="*/ 0 h 264"/>
                <a:gd name="T8" fmla="*/ 464 w 524"/>
                <a:gd name="T9" fmla="*/ 0 h 264"/>
                <a:gd name="T10" fmla="*/ 517 w 524"/>
                <a:gd name="T11" fmla="*/ 237 h 264"/>
                <a:gd name="T12" fmla="*/ 504 w 524"/>
                <a:gd name="T1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264">
                  <a:moveTo>
                    <a:pt x="504" y="264"/>
                  </a:moveTo>
                  <a:cubicBezTo>
                    <a:pt x="20" y="264"/>
                    <a:pt x="20" y="264"/>
                    <a:pt x="20" y="264"/>
                  </a:cubicBezTo>
                  <a:cubicBezTo>
                    <a:pt x="7" y="264"/>
                    <a:pt x="0" y="248"/>
                    <a:pt x="7" y="23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517" y="237"/>
                    <a:pt x="517" y="237"/>
                    <a:pt x="517" y="237"/>
                  </a:cubicBezTo>
                  <a:cubicBezTo>
                    <a:pt x="524" y="248"/>
                    <a:pt x="517" y="264"/>
                    <a:pt x="504" y="26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1A192BF4-3FB7-4E46-A54B-C61D36801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259" y="2904925"/>
              <a:ext cx="227465" cy="227465"/>
            </a:xfrm>
            <a:custGeom>
              <a:avLst/>
              <a:gdLst>
                <a:gd name="T0" fmla="*/ 161 w 161"/>
                <a:gd name="T1" fmla="*/ 161 h 161"/>
                <a:gd name="T2" fmla="*/ 0 w 161"/>
                <a:gd name="T3" fmla="*/ 161 h 161"/>
                <a:gd name="T4" fmla="*/ 0 w 161"/>
                <a:gd name="T5" fmla="*/ 81 h 161"/>
                <a:gd name="T6" fmla="*/ 80 w 161"/>
                <a:gd name="T7" fmla="*/ 0 h 161"/>
                <a:gd name="T8" fmla="*/ 80 w 161"/>
                <a:gd name="T9" fmla="*/ 0 h 161"/>
                <a:gd name="T10" fmla="*/ 161 w 161"/>
                <a:gd name="T11" fmla="*/ 81 h 161"/>
                <a:gd name="T12" fmla="*/ 161 w 161"/>
                <a:gd name="T13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61">
                  <a:moveTo>
                    <a:pt x="161" y="161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25" y="0"/>
                    <a:pt x="161" y="36"/>
                    <a:pt x="161" y="81"/>
                  </a:cubicBezTo>
                  <a:lnTo>
                    <a:pt x="161" y="161"/>
                  </a:lnTo>
                  <a:close/>
                </a:path>
              </a:pathLst>
            </a:custGeom>
            <a:solidFill>
              <a:srgbClr val="384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BDF8D99-3E78-49C0-A4A0-E95DAEBBDA63}"/>
                </a:ext>
              </a:extLst>
            </p:cNvPr>
            <p:cNvSpPr/>
            <p:nvPr/>
          </p:nvSpPr>
          <p:spPr>
            <a:xfrm>
              <a:off x="4100554" y="3758439"/>
              <a:ext cx="2855832" cy="1253144"/>
            </a:xfrm>
            <a:custGeom>
              <a:avLst/>
              <a:gdLst>
                <a:gd name="connsiteX0" fmla="*/ 2522412 w 4344987"/>
                <a:gd name="connsiteY0" fmla="*/ 0 h 1906589"/>
                <a:gd name="connsiteX1" fmla="*/ 2608261 w 4344987"/>
                <a:gd name="connsiteY1" fmla="*/ 0 h 1906589"/>
                <a:gd name="connsiteX2" fmla="*/ 2608261 w 4344987"/>
                <a:gd name="connsiteY2" fmla="*/ 517526 h 1906589"/>
                <a:gd name="connsiteX3" fmla="*/ 2608262 w 4344987"/>
                <a:gd name="connsiteY3" fmla="*/ 517526 h 1906589"/>
                <a:gd name="connsiteX4" fmla="*/ 2608262 w 4344987"/>
                <a:gd name="connsiteY4" fmla="*/ 1 h 1906589"/>
                <a:gd name="connsiteX5" fmla="*/ 4344987 w 4344987"/>
                <a:gd name="connsiteY5" fmla="*/ 1733552 h 1906589"/>
                <a:gd name="connsiteX6" fmla="*/ 4344987 w 4344987"/>
                <a:gd name="connsiteY6" fmla="*/ 1906589 h 1906589"/>
                <a:gd name="connsiteX7" fmla="*/ 2781300 w 4344987"/>
                <a:gd name="connsiteY7" fmla="*/ 1906589 h 1906589"/>
                <a:gd name="connsiteX8" fmla="*/ 2781300 w 4344987"/>
                <a:gd name="connsiteY8" fmla="*/ 1906588 h 1906589"/>
                <a:gd name="connsiteX9" fmla="*/ 1565275 w 4344987"/>
                <a:gd name="connsiteY9" fmla="*/ 1906588 h 1906589"/>
                <a:gd name="connsiteX10" fmla="*/ 1565275 w 4344987"/>
                <a:gd name="connsiteY10" fmla="*/ 1906589 h 1906589"/>
                <a:gd name="connsiteX11" fmla="*/ 0 w 4344987"/>
                <a:gd name="connsiteY11" fmla="*/ 1906589 h 1906589"/>
                <a:gd name="connsiteX12" fmla="*/ 0 w 4344987"/>
                <a:gd name="connsiteY12" fmla="*/ 1733552 h 1906589"/>
                <a:gd name="connsiteX13" fmla="*/ 1736724 w 4344987"/>
                <a:gd name="connsiteY13" fmla="*/ 3165 h 1906589"/>
                <a:gd name="connsiteX14" fmla="*/ 1736724 w 4344987"/>
                <a:gd name="connsiteY14" fmla="*/ 1 h 1906589"/>
                <a:gd name="connsiteX15" fmla="*/ 1739900 w 4344987"/>
                <a:gd name="connsiteY15" fmla="*/ 1 h 1906589"/>
                <a:gd name="connsiteX16" fmla="*/ 2522412 w 4344987"/>
                <a:gd name="connsiteY16" fmla="*/ 1 h 19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44987" h="1906589">
                  <a:moveTo>
                    <a:pt x="2522412" y="0"/>
                  </a:moveTo>
                  <a:lnTo>
                    <a:pt x="2608261" y="0"/>
                  </a:lnTo>
                  <a:lnTo>
                    <a:pt x="2608261" y="517526"/>
                  </a:lnTo>
                  <a:lnTo>
                    <a:pt x="2608262" y="517526"/>
                  </a:lnTo>
                  <a:lnTo>
                    <a:pt x="2608262" y="1"/>
                  </a:lnTo>
                  <a:lnTo>
                    <a:pt x="4344987" y="1733552"/>
                  </a:lnTo>
                  <a:lnTo>
                    <a:pt x="4344987" y="1906589"/>
                  </a:lnTo>
                  <a:lnTo>
                    <a:pt x="2781300" y="1906589"/>
                  </a:lnTo>
                  <a:lnTo>
                    <a:pt x="2781300" y="1906588"/>
                  </a:lnTo>
                  <a:lnTo>
                    <a:pt x="1565275" y="1906588"/>
                  </a:lnTo>
                  <a:lnTo>
                    <a:pt x="1565275" y="1906589"/>
                  </a:lnTo>
                  <a:lnTo>
                    <a:pt x="0" y="1906589"/>
                  </a:lnTo>
                  <a:lnTo>
                    <a:pt x="0" y="1733552"/>
                  </a:lnTo>
                  <a:lnTo>
                    <a:pt x="1736724" y="3165"/>
                  </a:lnTo>
                  <a:lnTo>
                    <a:pt x="1736724" y="1"/>
                  </a:lnTo>
                  <a:lnTo>
                    <a:pt x="1739900" y="1"/>
                  </a:lnTo>
                  <a:lnTo>
                    <a:pt x="252241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0B3FBC89-A185-4A90-AE8F-27E66ACB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0554" y="4785162"/>
              <a:ext cx="1049678" cy="226422"/>
            </a:xfrm>
            <a:custGeom>
              <a:avLst/>
              <a:gdLst>
                <a:gd name="T0" fmla="*/ 110 w 1006"/>
                <a:gd name="T1" fmla="*/ 0 h 217"/>
                <a:gd name="T2" fmla="*/ 0 w 1006"/>
                <a:gd name="T3" fmla="*/ 108 h 217"/>
                <a:gd name="T4" fmla="*/ 0 w 1006"/>
                <a:gd name="T5" fmla="*/ 217 h 217"/>
                <a:gd name="T6" fmla="*/ 986 w 1006"/>
                <a:gd name="T7" fmla="*/ 217 h 217"/>
                <a:gd name="T8" fmla="*/ 986 w 1006"/>
                <a:gd name="T9" fmla="*/ 215 h 217"/>
                <a:gd name="T10" fmla="*/ 986 w 1006"/>
                <a:gd name="T11" fmla="*/ 108 h 217"/>
                <a:gd name="T12" fmla="*/ 986 w 1006"/>
                <a:gd name="T13" fmla="*/ 51 h 217"/>
                <a:gd name="T14" fmla="*/ 1006 w 1006"/>
                <a:gd name="T15" fmla="*/ 0 h 217"/>
                <a:gd name="T16" fmla="*/ 110 w 1006"/>
                <a:gd name="T1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6" h="217">
                  <a:moveTo>
                    <a:pt x="110" y="0"/>
                  </a:moveTo>
                  <a:lnTo>
                    <a:pt x="0" y="108"/>
                  </a:lnTo>
                  <a:lnTo>
                    <a:pt x="0" y="217"/>
                  </a:lnTo>
                  <a:lnTo>
                    <a:pt x="986" y="217"/>
                  </a:lnTo>
                  <a:lnTo>
                    <a:pt x="986" y="215"/>
                  </a:lnTo>
                  <a:lnTo>
                    <a:pt x="986" y="108"/>
                  </a:lnTo>
                  <a:lnTo>
                    <a:pt x="986" y="51"/>
                  </a:lnTo>
                  <a:lnTo>
                    <a:pt x="1006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37796540-B027-46CC-8AA6-CB1EF3A87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708" y="4785162"/>
              <a:ext cx="1049678" cy="226422"/>
            </a:xfrm>
            <a:custGeom>
              <a:avLst/>
              <a:gdLst>
                <a:gd name="T0" fmla="*/ 21 w 1006"/>
                <a:gd name="T1" fmla="*/ 51 h 217"/>
                <a:gd name="T2" fmla="*/ 21 w 1006"/>
                <a:gd name="T3" fmla="*/ 215 h 217"/>
                <a:gd name="T4" fmla="*/ 21 w 1006"/>
                <a:gd name="T5" fmla="*/ 217 h 217"/>
                <a:gd name="T6" fmla="*/ 1006 w 1006"/>
                <a:gd name="T7" fmla="*/ 217 h 217"/>
                <a:gd name="T8" fmla="*/ 1006 w 1006"/>
                <a:gd name="T9" fmla="*/ 108 h 217"/>
                <a:gd name="T10" fmla="*/ 898 w 1006"/>
                <a:gd name="T11" fmla="*/ 0 h 217"/>
                <a:gd name="T12" fmla="*/ 0 w 1006"/>
                <a:gd name="T13" fmla="*/ 0 h 217"/>
                <a:gd name="T14" fmla="*/ 21 w 1006"/>
                <a:gd name="T15" fmla="*/ 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6" h="217">
                  <a:moveTo>
                    <a:pt x="21" y="51"/>
                  </a:moveTo>
                  <a:lnTo>
                    <a:pt x="21" y="215"/>
                  </a:lnTo>
                  <a:lnTo>
                    <a:pt x="21" y="217"/>
                  </a:lnTo>
                  <a:lnTo>
                    <a:pt x="1006" y="217"/>
                  </a:lnTo>
                  <a:lnTo>
                    <a:pt x="1006" y="108"/>
                  </a:lnTo>
                  <a:lnTo>
                    <a:pt x="898" y="0"/>
                  </a:lnTo>
                  <a:lnTo>
                    <a:pt x="0" y="0"/>
                  </a:lnTo>
                  <a:lnTo>
                    <a:pt x="21" y="5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16BA3B52-8A5C-4A48-BCC7-D1CCA522F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363" y="2550163"/>
              <a:ext cx="799257" cy="2461420"/>
            </a:xfrm>
            <a:custGeom>
              <a:avLst/>
              <a:gdLst>
                <a:gd name="T0" fmla="*/ 484 w 565"/>
                <a:gd name="T1" fmla="*/ 1420 h 1744"/>
                <a:gd name="T2" fmla="*/ 484 w 565"/>
                <a:gd name="T3" fmla="*/ 370 h 1744"/>
                <a:gd name="T4" fmla="*/ 345 w 565"/>
                <a:gd name="T5" fmla="*/ 35 h 1744"/>
                <a:gd name="T6" fmla="*/ 220 w 565"/>
                <a:gd name="T7" fmla="*/ 35 h 1744"/>
                <a:gd name="T8" fmla="*/ 81 w 565"/>
                <a:gd name="T9" fmla="*/ 370 h 1744"/>
                <a:gd name="T10" fmla="*/ 81 w 565"/>
                <a:gd name="T11" fmla="*/ 1420 h 1744"/>
                <a:gd name="T12" fmla="*/ 0 w 565"/>
                <a:gd name="T13" fmla="*/ 1621 h 1744"/>
                <a:gd name="T14" fmla="*/ 0 w 565"/>
                <a:gd name="T15" fmla="*/ 1744 h 1744"/>
                <a:gd name="T16" fmla="*/ 565 w 565"/>
                <a:gd name="T17" fmla="*/ 1744 h 1744"/>
                <a:gd name="T18" fmla="*/ 565 w 565"/>
                <a:gd name="T19" fmla="*/ 1621 h 1744"/>
                <a:gd name="T20" fmla="*/ 484 w 565"/>
                <a:gd name="T21" fmla="*/ 1420 h 1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5" h="1744">
                  <a:moveTo>
                    <a:pt x="484" y="1420"/>
                  </a:moveTo>
                  <a:cubicBezTo>
                    <a:pt x="484" y="370"/>
                    <a:pt x="484" y="370"/>
                    <a:pt x="484" y="370"/>
                  </a:cubicBezTo>
                  <a:cubicBezTo>
                    <a:pt x="484" y="244"/>
                    <a:pt x="434" y="124"/>
                    <a:pt x="345" y="35"/>
                  </a:cubicBezTo>
                  <a:cubicBezTo>
                    <a:pt x="310" y="0"/>
                    <a:pt x="254" y="0"/>
                    <a:pt x="220" y="35"/>
                  </a:cubicBezTo>
                  <a:cubicBezTo>
                    <a:pt x="131" y="124"/>
                    <a:pt x="81" y="244"/>
                    <a:pt x="81" y="370"/>
                  </a:cubicBezTo>
                  <a:cubicBezTo>
                    <a:pt x="81" y="1420"/>
                    <a:pt x="81" y="1420"/>
                    <a:pt x="81" y="1420"/>
                  </a:cubicBezTo>
                  <a:cubicBezTo>
                    <a:pt x="0" y="1621"/>
                    <a:pt x="0" y="1621"/>
                    <a:pt x="0" y="1621"/>
                  </a:cubicBezTo>
                  <a:cubicBezTo>
                    <a:pt x="0" y="1744"/>
                    <a:pt x="0" y="1744"/>
                    <a:pt x="0" y="1744"/>
                  </a:cubicBezTo>
                  <a:cubicBezTo>
                    <a:pt x="565" y="1744"/>
                    <a:pt x="565" y="1744"/>
                    <a:pt x="565" y="1744"/>
                  </a:cubicBezTo>
                  <a:cubicBezTo>
                    <a:pt x="565" y="1621"/>
                    <a:pt x="565" y="1621"/>
                    <a:pt x="565" y="1621"/>
                  </a:cubicBezTo>
                  <a:lnTo>
                    <a:pt x="484" y="14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Rectangle 39">
              <a:extLst>
                <a:ext uri="{FF2B5EF4-FFF2-40B4-BE49-F238E27FC236}">
                  <a16:creationId xmlns:a16="http://schemas.microsoft.com/office/drawing/2014/main" id="{9244B57C-27DF-4AB9-B1F6-0CBB35578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742" y="4441877"/>
              <a:ext cx="169034" cy="1721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Rectangle 40">
              <a:extLst>
                <a:ext uri="{FF2B5EF4-FFF2-40B4-BE49-F238E27FC236}">
                  <a16:creationId xmlns:a16="http://schemas.microsoft.com/office/drawing/2014/main" id="{0D9D2933-94CE-47D3-AC29-F1640C940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8207" y="4441877"/>
              <a:ext cx="170077" cy="1721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Rectangle 41">
              <a:extLst>
                <a:ext uri="{FF2B5EF4-FFF2-40B4-BE49-F238E27FC236}">
                  <a16:creationId xmlns:a16="http://schemas.microsoft.com/office/drawing/2014/main" id="{AAE2AA67-2C6B-461F-8FB7-A0F301901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431" y="4785162"/>
              <a:ext cx="170077" cy="22642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62" name="TextBox 361">
            <a:extLst>
              <a:ext uri="{FF2B5EF4-FFF2-40B4-BE49-F238E27FC236}">
                <a16:creationId xmlns:a16="http://schemas.microsoft.com/office/drawing/2014/main" id="{9B74C1C0-D84B-45AC-9C15-DF818A859DCF}"/>
              </a:ext>
            </a:extLst>
          </p:cNvPr>
          <p:cNvSpPr txBox="1"/>
          <p:nvPr/>
        </p:nvSpPr>
        <p:spPr>
          <a:xfrm>
            <a:off x="8028038" y="3052346"/>
            <a:ext cx="26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ABAP RESTful Programming Model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5FEEF95A-6B5A-4EC8-886F-E65DB330ABED}"/>
              </a:ext>
            </a:extLst>
          </p:cNvPr>
          <p:cNvSpPr txBox="1"/>
          <p:nvPr/>
        </p:nvSpPr>
        <p:spPr>
          <a:xfrm>
            <a:off x="8028038" y="2696560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2018-19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A9E0E5AB-A0AA-46F1-B2DF-3C5EAB7EC047}"/>
              </a:ext>
            </a:extLst>
          </p:cNvPr>
          <p:cNvSpPr txBox="1"/>
          <p:nvPr/>
        </p:nvSpPr>
        <p:spPr>
          <a:xfrm>
            <a:off x="1509247" y="2629955"/>
            <a:ext cx="26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Trial offered in Cloud Platform CF environment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F5825582-1E8F-4F76-A6EC-A0FF00A528F5}"/>
              </a:ext>
            </a:extLst>
          </p:cNvPr>
          <p:cNvSpPr txBox="1"/>
          <p:nvPr/>
        </p:nvSpPr>
        <p:spPr>
          <a:xfrm>
            <a:off x="1509247" y="2274169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2019 - September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D11C78B7-8248-444B-B5D4-043455EC267A}"/>
              </a:ext>
            </a:extLst>
          </p:cNvPr>
          <p:cNvSpPr txBox="1"/>
          <p:nvPr/>
        </p:nvSpPr>
        <p:spPr>
          <a:xfrm>
            <a:off x="1473724" y="3885981"/>
            <a:ext cx="26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availability of Cloud Platform ABAP Environment 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9FD98F36-F6BB-473D-BB67-2CF36844AAB0}"/>
              </a:ext>
            </a:extLst>
          </p:cNvPr>
          <p:cNvSpPr txBox="1"/>
          <p:nvPr/>
        </p:nvSpPr>
        <p:spPr>
          <a:xfrm>
            <a:off x="1473724" y="3530195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defRPr/>
            </a:pPr>
            <a:r>
              <a:rPr lang="en-US" sz="2000" b="1" dirty="0">
                <a:solidFill>
                  <a:srgbClr val="FFFF00"/>
                </a:solidFill>
              </a:rPr>
              <a:t>2018</a:t>
            </a:r>
            <a:endParaRPr lang="en-US" sz="2000" b="1" kern="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69AEEB48-615E-456E-B487-147857564742}"/>
              </a:ext>
            </a:extLst>
          </p:cNvPr>
          <p:cNvSpPr txBox="1"/>
          <p:nvPr/>
        </p:nvSpPr>
        <p:spPr>
          <a:xfrm>
            <a:off x="8037810" y="4432858"/>
            <a:ext cx="267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</a:rPr>
              <a:t>Announcement of ABAP on Cloud</a:t>
            </a:r>
            <a:endParaRPr lang="en-US" sz="14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C777AA12-1A37-4D85-A84A-52297EB4E867}"/>
              </a:ext>
            </a:extLst>
          </p:cNvPr>
          <p:cNvSpPr txBox="1"/>
          <p:nvPr/>
        </p:nvSpPr>
        <p:spPr>
          <a:xfrm>
            <a:off x="8037810" y="4077072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2017</a:t>
            </a:r>
          </a:p>
        </p:txBody>
      </p: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CC97D891-92CE-45E6-BD67-3382FE5A4A87}"/>
              </a:ext>
            </a:extLst>
          </p:cNvPr>
          <p:cNvCxnSpPr>
            <a:cxnSpLocks/>
          </p:cNvCxnSpPr>
          <p:nvPr/>
        </p:nvCxnSpPr>
        <p:spPr>
          <a:xfrm>
            <a:off x="4476644" y="2522659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EC40324C-6770-4B07-818D-63C81C05422C}"/>
              </a:ext>
            </a:extLst>
          </p:cNvPr>
          <p:cNvCxnSpPr>
            <a:cxnSpLocks/>
          </p:cNvCxnSpPr>
          <p:nvPr/>
        </p:nvCxnSpPr>
        <p:spPr>
          <a:xfrm>
            <a:off x="6266931" y="2916929"/>
            <a:ext cx="1506583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51184176-CD02-4476-938F-E4B6120C08A2}"/>
              </a:ext>
            </a:extLst>
          </p:cNvPr>
          <p:cNvCxnSpPr>
            <a:cxnSpLocks/>
          </p:cNvCxnSpPr>
          <p:nvPr/>
        </p:nvCxnSpPr>
        <p:spPr>
          <a:xfrm>
            <a:off x="4430235" y="3798644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57D76B8E-D84B-456C-AF30-9E3B5114B62B}"/>
              </a:ext>
            </a:extLst>
          </p:cNvPr>
          <p:cNvCxnSpPr>
            <a:cxnSpLocks/>
          </p:cNvCxnSpPr>
          <p:nvPr/>
        </p:nvCxnSpPr>
        <p:spPr>
          <a:xfrm>
            <a:off x="6313464" y="4284741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61" name="Title 10"/>
          <p:cNvSpPr txBox="1">
            <a:spLocks/>
          </p:cNvSpPr>
          <p:nvPr/>
        </p:nvSpPr>
        <p:spPr>
          <a:xfrm>
            <a:off x="60833" y="-8799"/>
            <a:ext cx="10969943" cy="7110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to expect ?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5741E455-A23A-4BC3-A474-9AE52E756F14}"/>
              </a:ext>
            </a:extLst>
          </p:cNvPr>
          <p:cNvCxnSpPr>
            <a:cxnSpLocks/>
          </p:cNvCxnSpPr>
          <p:nvPr/>
        </p:nvCxnSpPr>
        <p:spPr>
          <a:xfrm>
            <a:off x="6248150" y="2067698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C40A2AC3-CE20-4D36-AB9D-1378BEDA6CD0}"/>
              </a:ext>
            </a:extLst>
          </p:cNvPr>
          <p:cNvSpPr txBox="1"/>
          <p:nvPr/>
        </p:nvSpPr>
        <p:spPr>
          <a:xfrm>
            <a:off x="8009284" y="1170466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2020 - September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4459C0BE-E9F9-40BB-AFF8-A0631D799449}"/>
              </a:ext>
            </a:extLst>
          </p:cNvPr>
          <p:cNvSpPr txBox="1"/>
          <p:nvPr/>
        </p:nvSpPr>
        <p:spPr>
          <a:xfrm>
            <a:off x="8028038" y="1581341"/>
            <a:ext cx="2677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for </a:t>
            </a:r>
            <a:r>
              <a:rPr lang="en-US" sz="1400" kern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eTag</a:t>
            </a: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Draft</a:t>
            </a:r>
          </a:p>
          <a:p>
            <a:pPr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Managed Scenario Released in On-premise S/4HANA 2020</a:t>
            </a:r>
          </a:p>
        </p:txBody>
      </p:sp>
    </p:spTree>
    <p:extLst>
      <p:ext uri="{BB962C8B-B14F-4D97-AF65-F5344CB8AC3E}">
        <p14:creationId xmlns:p14="http://schemas.microsoft.com/office/powerpoint/2010/main" val="3550693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Pre-requisite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1C284F-5EAE-4282-8A1D-E4D3F3711EED}"/>
              </a:ext>
            </a:extLst>
          </p:cNvPr>
          <p:cNvGrpSpPr/>
          <p:nvPr/>
        </p:nvGrpSpPr>
        <p:grpSpPr>
          <a:xfrm>
            <a:off x="1053852" y="1577597"/>
            <a:ext cx="4776544" cy="4512036"/>
            <a:chOff x="1207675" y="1387446"/>
            <a:chExt cx="5089216" cy="48073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3AF6AB-DD37-4AE6-93E7-496AB27461FF}"/>
                </a:ext>
              </a:extLst>
            </p:cNvPr>
            <p:cNvSpPr/>
            <p:nvPr/>
          </p:nvSpPr>
          <p:spPr>
            <a:xfrm>
              <a:off x="2833926" y="2793456"/>
              <a:ext cx="1028283" cy="102828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216E6F-558B-4A7F-AD2F-E077998BE062}"/>
                </a:ext>
              </a:extLst>
            </p:cNvPr>
            <p:cNvSpPr/>
            <p:nvPr/>
          </p:nvSpPr>
          <p:spPr>
            <a:xfrm>
              <a:off x="3852549" y="2793456"/>
              <a:ext cx="1028283" cy="102828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62C2AB-D431-4790-8003-1CA5046F8CAF}"/>
                </a:ext>
              </a:extLst>
            </p:cNvPr>
            <p:cNvSpPr/>
            <p:nvPr/>
          </p:nvSpPr>
          <p:spPr>
            <a:xfrm>
              <a:off x="2833926" y="3835387"/>
              <a:ext cx="1028283" cy="102828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C6AFDC-5B31-424D-9E2F-2D87BF0A22AB}"/>
                </a:ext>
              </a:extLst>
            </p:cNvPr>
            <p:cNvSpPr/>
            <p:nvPr/>
          </p:nvSpPr>
          <p:spPr>
            <a:xfrm>
              <a:off x="3852549" y="3835387"/>
              <a:ext cx="1028283" cy="102828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CFABC0A-8912-4CDA-809E-B58CAB10E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675" y="1387446"/>
              <a:ext cx="1758482" cy="1694207"/>
            </a:xfrm>
            <a:custGeom>
              <a:avLst/>
              <a:gdLst>
                <a:gd name="T0" fmla="*/ 2134 w 2134"/>
                <a:gd name="T1" fmla="*/ 0 h 2056"/>
                <a:gd name="T2" fmla="*/ 2081 w 2134"/>
                <a:gd name="T3" fmla="*/ 2056 h 2056"/>
                <a:gd name="T4" fmla="*/ 0 w 2134"/>
                <a:gd name="T5" fmla="*/ 2056 h 2056"/>
                <a:gd name="T6" fmla="*/ 141 w 2134"/>
                <a:gd name="T7" fmla="*/ 217 h 2056"/>
                <a:gd name="T8" fmla="*/ 2134 w 2134"/>
                <a:gd name="T9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4" h="2056">
                  <a:moveTo>
                    <a:pt x="2134" y="0"/>
                  </a:moveTo>
                  <a:lnTo>
                    <a:pt x="2081" y="2056"/>
                  </a:lnTo>
                  <a:lnTo>
                    <a:pt x="0" y="2056"/>
                  </a:lnTo>
                  <a:lnTo>
                    <a:pt x="141" y="217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6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5BEB2CC6-3A0D-4278-A944-4BB5B7C8E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484" y="1387446"/>
              <a:ext cx="580942" cy="2113639"/>
            </a:xfrm>
            <a:custGeom>
              <a:avLst/>
              <a:gdLst>
                <a:gd name="T0" fmla="*/ 53 w 705"/>
                <a:gd name="T1" fmla="*/ 0 h 2565"/>
                <a:gd name="T2" fmla="*/ 705 w 705"/>
                <a:gd name="T3" fmla="*/ 2099 h 2565"/>
                <a:gd name="T4" fmla="*/ 705 w 705"/>
                <a:gd name="T5" fmla="*/ 2565 h 2565"/>
                <a:gd name="T6" fmla="*/ 0 w 705"/>
                <a:gd name="T7" fmla="*/ 2056 h 2565"/>
                <a:gd name="T8" fmla="*/ 53 w 705"/>
                <a:gd name="T9" fmla="*/ 0 h 2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2565">
                  <a:moveTo>
                    <a:pt x="53" y="0"/>
                  </a:moveTo>
                  <a:lnTo>
                    <a:pt x="705" y="2099"/>
                  </a:lnTo>
                  <a:lnTo>
                    <a:pt x="705" y="2565"/>
                  </a:lnTo>
                  <a:lnTo>
                    <a:pt x="0" y="2056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5B7482D4-610B-4C9E-BE5C-22FB35CE5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675" y="3081653"/>
              <a:ext cx="2295751" cy="419432"/>
            </a:xfrm>
            <a:custGeom>
              <a:avLst/>
              <a:gdLst>
                <a:gd name="T0" fmla="*/ 0 w 2786"/>
                <a:gd name="T1" fmla="*/ 0 h 509"/>
                <a:gd name="T2" fmla="*/ 2081 w 2786"/>
                <a:gd name="T3" fmla="*/ 0 h 509"/>
                <a:gd name="T4" fmla="*/ 2786 w 2786"/>
                <a:gd name="T5" fmla="*/ 509 h 509"/>
                <a:gd name="T6" fmla="*/ 2433 w 2786"/>
                <a:gd name="T7" fmla="*/ 509 h 509"/>
                <a:gd name="T8" fmla="*/ 0 w 2786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6" h="509">
                  <a:moveTo>
                    <a:pt x="0" y="0"/>
                  </a:moveTo>
                  <a:lnTo>
                    <a:pt x="2081" y="0"/>
                  </a:lnTo>
                  <a:lnTo>
                    <a:pt x="2786" y="509"/>
                  </a:lnTo>
                  <a:lnTo>
                    <a:pt x="2433" y="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70C8E9D6-6A4A-40C0-B3F2-AE5BCF0A1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717" y="1851375"/>
              <a:ext cx="1142107" cy="1105849"/>
            </a:xfrm>
            <a:custGeom>
              <a:avLst/>
              <a:gdLst>
                <a:gd name="T0" fmla="*/ 0 w 1386"/>
                <a:gd name="T1" fmla="*/ 0 h 1342"/>
                <a:gd name="T2" fmla="*/ 1311 w 1386"/>
                <a:gd name="T3" fmla="*/ 109 h 1342"/>
                <a:gd name="T4" fmla="*/ 1386 w 1386"/>
                <a:gd name="T5" fmla="*/ 1342 h 1342"/>
                <a:gd name="T6" fmla="*/ 0 w 1386"/>
                <a:gd name="T7" fmla="*/ 1342 h 1342"/>
                <a:gd name="T8" fmla="*/ 0 w 1386"/>
                <a:gd name="T9" fmla="*/ 0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6" h="1342">
                  <a:moveTo>
                    <a:pt x="0" y="0"/>
                  </a:moveTo>
                  <a:lnTo>
                    <a:pt x="1311" y="109"/>
                  </a:lnTo>
                  <a:lnTo>
                    <a:pt x="1386" y="1342"/>
                  </a:lnTo>
                  <a:lnTo>
                    <a:pt x="0" y="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48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A23887C-757E-4BCF-BCD3-6894BFB7C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9844" y="1851375"/>
              <a:ext cx="660873" cy="1649709"/>
            </a:xfrm>
            <a:custGeom>
              <a:avLst/>
              <a:gdLst>
                <a:gd name="T0" fmla="*/ 802 w 802"/>
                <a:gd name="T1" fmla="*/ 0 h 2002"/>
                <a:gd name="T2" fmla="*/ 802 w 802"/>
                <a:gd name="T3" fmla="*/ 1342 h 2002"/>
                <a:gd name="T4" fmla="*/ 0 w 802"/>
                <a:gd name="T5" fmla="*/ 2002 h 2002"/>
                <a:gd name="T6" fmla="*/ 0 w 802"/>
                <a:gd name="T7" fmla="*/ 1634 h 2002"/>
                <a:gd name="T8" fmla="*/ 802 w 802"/>
                <a:gd name="T9" fmla="*/ 0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2" h="2002">
                  <a:moveTo>
                    <a:pt x="802" y="0"/>
                  </a:moveTo>
                  <a:lnTo>
                    <a:pt x="802" y="1342"/>
                  </a:lnTo>
                  <a:lnTo>
                    <a:pt x="0" y="2002"/>
                  </a:lnTo>
                  <a:lnTo>
                    <a:pt x="0" y="1634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5637C225-D55D-4C6A-87B4-853CBCF28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9844" y="2957224"/>
              <a:ext cx="1802980" cy="543860"/>
            </a:xfrm>
            <a:custGeom>
              <a:avLst/>
              <a:gdLst>
                <a:gd name="T0" fmla="*/ 802 w 2188"/>
                <a:gd name="T1" fmla="*/ 0 h 660"/>
                <a:gd name="T2" fmla="*/ 2188 w 2188"/>
                <a:gd name="T3" fmla="*/ 0 h 660"/>
                <a:gd name="T4" fmla="*/ 358 w 2188"/>
                <a:gd name="T5" fmla="*/ 660 h 660"/>
                <a:gd name="T6" fmla="*/ 0 w 2188"/>
                <a:gd name="T7" fmla="*/ 660 h 660"/>
                <a:gd name="T8" fmla="*/ 802 w 2188"/>
                <a:gd name="T9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8" h="660">
                  <a:moveTo>
                    <a:pt x="802" y="0"/>
                  </a:moveTo>
                  <a:lnTo>
                    <a:pt x="2188" y="0"/>
                  </a:lnTo>
                  <a:lnTo>
                    <a:pt x="358" y="660"/>
                  </a:lnTo>
                  <a:lnTo>
                    <a:pt x="0" y="660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2E40951C-B4D0-4923-864D-1899D0E4A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616" y="4410814"/>
              <a:ext cx="927859" cy="881713"/>
            </a:xfrm>
            <a:custGeom>
              <a:avLst/>
              <a:gdLst>
                <a:gd name="T0" fmla="*/ 0 w 1126"/>
                <a:gd name="T1" fmla="*/ 0 h 1070"/>
                <a:gd name="T2" fmla="*/ 1126 w 1126"/>
                <a:gd name="T3" fmla="*/ 0 h 1070"/>
                <a:gd name="T4" fmla="*/ 1126 w 1126"/>
                <a:gd name="T5" fmla="*/ 1070 h 1070"/>
                <a:gd name="T6" fmla="*/ 0 w 1126"/>
                <a:gd name="T7" fmla="*/ 1027 h 1070"/>
                <a:gd name="T8" fmla="*/ 0 w 1126"/>
                <a:gd name="T9" fmla="*/ 0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1070">
                  <a:moveTo>
                    <a:pt x="0" y="0"/>
                  </a:moveTo>
                  <a:lnTo>
                    <a:pt x="1126" y="0"/>
                  </a:lnTo>
                  <a:lnTo>
                    <a:pt x="1126" y="1070"/>
                  </a:lnTo>
                  <a:lnTo>
                    <a:pt x="0" y="1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48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ACAFF43C-5E4B-40BE-AB74-1303888E2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475" y="4178437"/>
              <a:ext cx="402951" cy="1114089"/>
            </a:xfrm>
            <a:custGeom>
              <a:avLst/>
              <a:gdLst>
                <a:gd name="T0" fmla="*/ 489 w 489"/>
                <a:gd name="T1" fmla="*/ 0 h 1352"/>
                <a:gd name="T2" fmla="*/ 489 w 489"/>
                <a:gd name="T3" fmla="*/ 380 h 1352"/>
                <a:gd name="T4" fmla="*/ 0 w 489"/>
                <a:gd name="T5" fmla="*/ 1352 h 1352"/>
                <a:gd name="T6" fmla="*/ 0 w 489"/>
                <a:gd name="T7" fmla="*/ 282 h 1352"/>
                <a:gd name="T8" fmla="*/ 489 w 489"/>
                <a:gd name="T9" fmla="*/ 0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9" h="1352">
                  <a:moveTo>
                    <a:pt x="489" y="0"/>
                  </a:moveTo>
                  <a:lnTo>
                    <a:pt x="489" y="380"/>
                  </a:lnTo>
                  <a:lnTo>
                    <a:pt x="0" y="1352"/>
                  </a:lnTo>
                  <a:lnTo>
                    <a:pt x="0" y="282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A1F8B4A1-8840-42C2-B43C-28E23E9BC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616" y="4178437"/>
              <a:ext cx="1330810" cy="232377"/>
            </a:xfrm>
            <a:custGeom>
              <a:avLst/>
              <a:gdLst>
                <a:gd name="T0" fmla="*/ 1214 w 1615"/>
                <a:gd name="T1" fmla="*/ 0 h 282"/>
                <a:gd name="T2" fmla="*/ 1615 w 1615"/>
                <a:gd name="T3" fmla="*/ 0 h 282"/>
                <a:gd name="T4" fmla="*/ 1126 w 1615"/>
                <a:gd name="T5" fmla="*/ 282 h 282"/>
                <a:gd name="T6" fmla="*/ 0 w 1615"/>
                <a:gd name="T7" fmla="*/ 282 h 282"/>
                <a:gd name="T8" fmla="*/ 1214 w 1615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5" h="282">
                  <a:moveTo>
                    <a:pt x="1214" y="0"/>
                  </a:moveTo>
                  <a:lnTo>
                    <a:pt x="1615" y="0"/>
                  </a:lnTo>
                  <a:lnTo>
                    <a:pt x="1126" y="282"/>
                  </a:lnTo>
                  <a:lnTo>
                    <a:pt x="0" y="282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C06BF78-13F2-4521-A13A-509659D8D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280" y="4472616"/>
              <a:ext cx="1776611" cy="1722224"/>
            </a:xfrm>
            <a:custGeom>
              <a:avLst/>
              <a:gdLst>
                <a:gd name="T0" fmla="*/ 2156 w 2156"/>
                <a:gd name="T1" fmla="*/ 0 h 2090"/>
                <a:gd name="T2" fmla="*/ 1973 w 2156"/>
                <a:gd name="T3" fmla="*/ 1851 h 2090"/>
                <a:gd name="T4" fmla="*/ 0 w 2156"/>
                <a:gd name="T5" fmla="*/ 2090 h 2090"/>
                <a:gd name="T6" fmla="*/ 0 w 2156"/>
                <a:gd name="T7" fmla="*/ 54 h 2090"/>
                <a:gd name="T8" fmla="*/ 2156 w 2156"/>
                <a:gd name="T9" fmla="*/ 0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6" h="2090">
                  <a:moveTo>
                    <a:pt x="2156" y="0"/>
                  </a:moveTo>
                  <a:lnTo>
                    <a:pt x="1973" y="1851"/>
                  </a:lnTo>
                  <a:lnTo>
                    <a:pt x="0" y="2090"/>
                  </a:lnTo>
                  <a:lnTo>
                    <a:pt x="0" y="5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6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D6CEBF7-B412-41EB-9D00-75D543324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281" y="4178437"/>
              <a:ext cx="2160610" cy="338677"/>
            </a:xfrm>
            <a:custGeom>
              <a:avLst/>
              <a:gdLst>
                <a:gd name="T0" fmla="*/ 0 w 2622"/>
                <a:gd name="T1" fmla="*/ 0 h 411"/>
                <a:gd name="T2" fmla="*/ 564 w 2622"/>
                <a:gd name="T3" fmla="*/ 0 h 411"/>
                <a:gd name="T4" fmla="*/ 2622 w 2622"/>
                <a:gd name="T5" fmla="*/ 357 h 411"/>
                <a:gd name="T6" fmla="*/ 466 w 2622"/>
                <a:gd name="T7" fmla="*/ 411 h 411"/>
                <a:gd name="T8" fmla="*/ 0 w 2622"/>
                <a:gd name="T9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2" h="411">
                  <a:moveTo>
                    <a:pt x="0" y="0"/>
                  </a:moveTo>
                  <a:lnTo>
                    <a:pt x="564" y="0"/>
                  </a:lnTo>
                  <a:lnTo>
                    <a:pt x="2622" y="357"/>
                  </a:lnTo>
                  <a:lnTo>
                    <a:pt x="466" y="4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45EA0FDC-B740-4687-974C-B436C30CC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281" y="4178437"/>
              <a:ext cx="383998" cy="2016403"/>
            </a:xfrm>
            <a:custGeom>
              <a:avLst/>
              <a:gdLst>
                <a:gd name="T0" fmla="*/ 0 w 466"/>
                <a:gd name="T1" fmla="*/ 0 h 2447"/>
                <a:gd name="T2" fmla="*/ 466 w 466"/>
                <a:gd name="T3" fmla="*/ 411 h 2447"/>
                <a:gd name="T4" fmla="*/ 466 w 466"/>
                <a:gd name="T5" fmla="*/ 2447 h 2447"/>
                <a:gd name="T6" fmla="*/ 0 w 466"/>
                <a:gd name="T7" fmla="*/ 357 h 2447"/>
                <a:gd name="T8" fmla="*/ 0 w 466"/>
                <a:gd name="T9" fmla="*/ 0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2447">
                  <a:moveTo>
                    <a:pt x="0" y="0"/>
                  </a:moveTo>
                  <a:lnTo>
                    <a:pt x="466" y="411"/>
                  </a:lnTo>
                  <a:lnTo>
                    <a:pt x="466" y="2447"/>
                  </a:lnTo>
                  <a:lnTo>
                    <a:pt x="0" y="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4A5084-05EF-450D-AB03-284B20ABC970}"/>
              </a:ext>
            </a:extLst>
          </p:cNvPr>
          <p:cNvGrpSpPr/>
          <p:nvPr/>
        </p:nvGrpSpPr>
        <p:grpSpPr>
          <a:xfrm>
            <a:off x="7450244" y="1382692"/>
            <a:ext cx="4392488" cy="789922"/>
            <a:chOff x="8038628" y="1744785"/>
            <a:chExt cx="3456384" cy="78992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8AD5BEE-C5BC-4602-8ADE-49A6ADA15917}"/>
                </a:ext>
              </a:extLst>
            </p:cNvPr>
            <p:cNvSpPr/>
            <p:nvPr/>
          </p:nvSpPr>
          <p:spPr>
            <a:xfrm>
              <a:off x="8038629" y="2196153"/>
              <a:ext cx="34563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IN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03F030-94A8-40D2-B51D-F0E20B74664B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Experience on S/4HANA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C7837175-7202-45EF-98B1-BBE41B702488}"/>
              </a:ext>
            </a:extLst>
          </p:cNvPr>
          <p:cNvSpPr/>
          <p:nvPr/>
        </p:nvSpPr>
        <p:spPr>
          <a:xfrm>
            <a:off x="6514140" y="2638871"/>
            <a:ext cx="707020" cy="7070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89B6E0-D95D-4745-827A-3E1F79253FC9}"/>
              </a:ext>
            </a:extLst>
          </p:cNvPr>
          <p:cNvGrpSpPr/>
          <p:nvPr/>
        </p:nvGrpSpPr>
        <p:grpSpPr>
          <a:xfrm>
            <a:off x="7450244" y="2607512"/>
            <a:ext cx="3888432" cy="789922"/>
            <a:chOff x="8038628" y="1744785"/>
            <a:chExt cx="3456384" cy="78992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9898C5C-CF77-4F49-8803-DB67C3301774}"/>
                </a:ext>
              </a:extLst>
            </p:cNvPr>
            <p:cNvSpPr/>
            <p:nvPr/>
          </p:nvSpPr>
          <p:spPr>
            <a:xfrm>
              <a:off x="8038629" y="2196153"/>
              <a:ext cx="34563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IN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AC32AEE-0CB8-4324-A3E6-74A48EF5B0DF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UI5 and Fiori Development</a:t>
              </a: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5C4BE5EE-76A3-4B6A-A43E-9DD7E4B36ECD}"/>
              </a:ext>
            </a:extLst>
          </p:cNvPr>
          <p:cNvSpPr/>
          <p:nvPr/>
        </p:nvSpPr>
        <p:spPr>
          <a:xfrm>
            <a:off x="6514140" y="3854774"/>
            <a:ext cx="707020" cy="7070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1C7B7E-D3EB-4DCB-A36E-4FC87CB178E3}"/>
              </a:ext>
            </a:extLst>
          </p:cNvPr>
          <p:cNvGrpSpPr/>
          <p:nvPr/>
        </p:nvGrpSpPr>
        <p:grpSpPr>
          <a:xfrm>
            <a:off x="7450244" y="3832332"/>
            <a:ext cx="3888432" cy="789922"/>
            <a:chOff x="8038628" y="1744785"/>
            <a:chExt cx="3456384" cy="78992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82F6243-3D7D-41FE-8173-AD16ECDAF674}"/>
                </a:ext>
              </a:extLst>
            </p:cNvPr>
            <p:cNvSpPr/>
            <p:nvPr/>
          </p:nvSpPr>
          <p:spPr>
            <a:xfrm>
              <a:off x="8038629" y="2196153"/>
              <a:ext cx="34563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Good programming skills on ABAP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A4222A-43C7-4407-82E8-88C60DE5848B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Strong Programming Skills</a:t>
              </a: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09DB7B32-D56F-4B3F-B6FE-7BCBBC37DBDE}"/>
              </a:ext>
            </a:extLst>
          </p:cNvPr>
          <p:cNvSpPr/>
          <p:nvPr/>
        </p:nvSpPr>
        <p:spPr>
          <a:xfrm>
            <a:off x="6514062" y="5141444"/>
            <a:ext cx="707020" cy="7070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CD0873-1DB3-4124-8B94-89F449D981FB}"/>
              </a:ext>
            </a:extLst>
          </p:cNvPr>
          <p:cNvGrpSpPr/>
          <p:nvPr/>
        </p:nvGrpSpPr>
        <p:grpSpPr>
          <a:xfrm>
            <a:off x="7450244" y="5180263"/>
            <a:ext cx="3888432" cy="1036143"/>
            <a:chOff x="8038628" y="1744785"/>
            <a:chExt cx="3456384" cy="103614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3C12558-BE46-431F-919D-74507A0CF2B1}"/>
                </a:ext>
              </a:extLst>
            </p:cNvPr>
            <p:cNvSpPr/>
            <p:nvPr/>
          </p:nvSpPr>
          <p:spPr>
            <a:xfrm>
              <a:off x="8038629" y="2196153"/>
              <a:ext cx="34563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Have prior experience on one of the SAP Area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0165284-C1E1-4840-8DC0-E13A3CBADC85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Knowledge of SAP</a:t>
              </a: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66AAD4A8-F9EC-4226-B35A-AEB6DDF969CC}"/>
              </a:ext>
            </a:extLst>
          </p:cNvPr>
          <p:cNvSpPr/>
          <p:nvPr/>
        </p:nvSpPr>
        <p:spPr>
          <a:xfrm>
            <a:off x="6514062" y="1352103"/>
            <a:ext cx="707020" cy="7070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ADE43F9-813A-5DB8-981D-27E7F7B62FA4}"/>
              </a:ext>
            </a:extLst>
          </p:cNvPr>
          <p:cNvSpPr/>
          <p:nvPr/>
        </p:nvSpPr>
        <p:spPr>
          <a:xfrm>
            <a:off x="7450245" y="2992381"/>
            <a:ext cx="3888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Aware of UI5 app development lifecycle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E8875EB-23CB-4563-8350-7CD6622FC07C}"/>
              </a:ext>
            </a:extLst>
          </p:cNvPr>
          <p:cNvSpPr/>
          <p:nvPr/>
        </p:nvSpPr>
        <p:spPr>
          <a:xfrm>
            <a:off x="7483707" y="1739351"/>
            <a:ext cx="38884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Understand the S/4HANA and how it is different from ECC</a:t>
            </a: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dirty="0">
                <a:latin typeface="Cooper Black" panose="0208090404030B020404" pitchFamily="18" charset="0"/>
              </a:rPr>
              <a:t>Features of ADT ( ABAP Development Tool )</a:t>
            </a:r>
            <a:endParaRPr lang="en-US" sz="3599" dirty="0">
              <a:latin typeface="Cooper Black" panose="0208090404030B0204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F2F36F3-ACE2-72B2-0629-FFD8E0A0EE48}"/>
              </a:ext>
            </a:extLst>
          </p:cNvPr>
          <p:cNvGrpSpPr/>
          <p:nvPr/>
        </p:nvGrpSpPr>
        <p:grpSpPr>
          <a:xfrm>
            <a:off x="-98276" y="855531"/>
            <a:ext cx="12116224" cy="5836126"/>
            <a:chOff x="3053187" y="494018"/>
            <a:chExt cx="5204114" cy="59432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85A4191-D8EE-A5BF-9673-F4A4EF391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71633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EA95D9-1F7D-848D-BF25-D3FB1AFC0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908425"/>
              <a:ext cx="885825" cy="19050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53D495-7A72-50B5-B270-C67A96C1B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524250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03D065-E57A-FC6D-374E-10E58FA22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4098925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6FCCEC-8BF3-E17E-BF18-3F22131E1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332163"/>
              <a:ext cx="885825" cy="192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B321F7-5E7E-0C59-EE8E-46E4ABA94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75748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79D25A-5526-C792-CC84-D8D70F797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565400"/>
              <a:ext cx="885825" cy="19208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62257B-C844-7A75-7041-956F62130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141663"/>
              <a:ext cx="885825" cy="1905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935CE5-DFEE-09A7-8D0D-F3F99259E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949575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092327E-3500-9E04-EE75-6D114026C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430713"/>
              <a:ext cx="2905125" cy="669925"/>
            </a:xfrm>
            <a:custGeom>
              <a:avLst/>
              <a:gdLst>
                <a:gd name="T0" fmla="*/ 0 w 1830"/>
                <a:gd name="T1" fmla="*/ 422 h 422"/>
                <a:gd name="T2" fmla="*/ 1654 w 1830"/>
                <a:gd name="T3" fmla="*/ 422 h 422"/>
                <a:gd name="T4" fmla="*/ 1830 w 1830"/>
                <a:gd name="T5" fmla="*/ 211 h 422"/>
                <a:gd name="T6" fmla="*/ 1654 w 1830"/>
                <a:gd name="T7" fmla="*/ 0 h 422"/>
                <a:gd name="T8" fmla="*/ 0 w 1830"/>
                <a:gd name="T9" fmla="*/ 0 h 422"/>
                <a:gd name="T10" fmla="*/ 0 w 1830"/>
                <a:gd name="T11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0" h="422">
                  <a:moveTo>
                    <a:pt x="0" y="422"/>
                  </a:moveTo>
                  <a:lnTo>
                    <a:pt x="1654" y="422"/>
                  </a:lnTo>
                  <a:lnTo>
                    <a:pt x="1830" y="211"/>
                  </a:lnTo>
                  <a:lnTo>
                    <a:pt x="1654" y="0"/>
                  </a:lnTo>
                  <a:lnTo>
                    <a:pt x="0" y="0"/>
                  </a:lnTo>
                  <a:lnTo>
                    <a:pt x="0" y="42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62300C8-AA36-EF53-0D56-DE23CDD33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762375"/>
              <a:ext cx="3308350" cy="668338"/>
            </a:xfrm>
            <a:custGeom>
              <a:avLst/>
              <a:gdLst>
                <a:gd name="T0" fmla="*/ 0 w 1654"/>
                <a:gd name="T1" fmla="*/ 421 h 421"/>
                <a:gd name="T2" fmla="*/ 1478 w 1654"/>
                <a:gd name="T3" fmla="*/ 421 h 421"/>
                <a:gd name="T4" fmla="*/ 1654 w 1654"/>
                <a:gd name="T5" fmla="*/ 212 h 421"/>
                <a:gd name="T6" fmla="*/ 1478 w 1654"/>
                <a:gd name="T7" fmla="*/ 0 h 421"/>
                <a:gd name="T8" fmla="*/ 0 w 1654"/>
                <a:gd name="T9" fmla="*/ 0 h 421"/>
                <a:gd name="T10" fmla="*/ 0 w 1654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4" h="421">
                  <a:moveTo>
                    <a:pt x="0" y="421"/>
                  </a:moveTo>
                  <a:lnTo>
                    <a:pt x="1478" y="421"/>
                  </a:lnTo>
                  <a:lnTo>
                    <a:pt x="1654" y="212"/>
                  </a:lnTo>
                  <a:lnTo>
                    <a:pt x="1478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0BE7F33-7E50-8BD5-360E-9C7CCAAEA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100638"/>
              <a:ext cx="3240664" cy="668338"/>
            </a:xfrm>
            <a:custGeom>
              <a:avLst/>
              <a:gdLst>
                <a:gd name="T0" fmla="*/ 0 w 1885"/>
                <a:gd name="T1" fmla="*/ 421 h 421"/>
                <a:gd name="T2" fmla="*/ 1709 w 1885"/>
                <a:gd name="T3" fmla="*/ 421 h 421"/>
                <a:gd name="T4" fmla="*/ 1885 w 1885"/>
                <a:gd name="T5" fmla="*/ 210 h 421"/>
                <a:gd name="T6" fmla="*/ 1709 w 1885"/>
                <a:gd name="T7" fmla="*/ 0 h 421"/>
                <a:gd name="T8" fmla="*/ 0 w 1885"/>
                <a:gd name="T9" fmla="*/ 0 h 421"/>
                <a:gd name="T10" fmla="*/ 0 w 1885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5" h="421">
                  <a:moveTo>
                    <a:pt x="0" y="421"/>
                  </a:moveTo>
                  <a:lnTo>
                    <a:pt x="1709" y="421"/>
                  </a:lnTo>
                  <a:lnTo>
                    <a:pt x="1885" y="210"/>
                  </a:lnTo>
                  <a:lnTo>
                    <a:pt x="1709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E0A1015-8E9C-EFFD-03F7-9A2B95E54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768975"/>
              <a:ext cx="2819400" cy="668338"/>
            </a:xfrm>
            <a:custGeom>
              <a:avLst/>
              <a:gdLst>
                <a:gd name="T0" fmla="*/ 0 w 1709"/>
                <a:gd name="T1" fmla="*/ 421 h 421"/>
                <a:gd name="T2" fmla="*/ 1534 w 1709"/>
                <a:gd name="T3" fmla="*/ 421 h 421"/>
                <a:gd name="T4" fmla="*/ 1709 w 1709"/>
                <a:gd name="T5" fmla="*/ 211 h 421"/>
                <a:gd name="T6" fmla="*/ 1534 w 1709"/>
                <a:gd name="T7" fmla="*/ 0 h 421"/>
                <a:gd name="T8" fmla="*/ 0 w 1709"/>
                <a:gd name="T9" fmla="*/ 0 h 421"/>
                <a:gd name="T10" fmla="*/ 0 w 1709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9" h="421">
                  <a:moveTo>
                    <a:pt x="0" y="421"/>
                  </a:moveTo>
                  <a:lnTo>
                    <a:pt x="1534" y="421"/>
                  </a:lnTo>
                  <a:lnTo>
                    <a:pt x="1709" y="211"/>
                  </a:lnTo>
                  <a:lnTo>
                    <a:pt x="1534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B74AE26-0F7A-2894-0075-129C82A62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757363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0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0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B4C07BB-A1A3-B67F-3F96-B9E0DB0ED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3075" y="3101299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1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1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79C4A5E-91B9-55D9-2565-5D63A5377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089025"/>
              <a:ext cx="3502314" cy="668338"/>
            </a:xfrm>
            <a:custGeom>
              <a:avLst/>
              <a:gdLst>
                <a:gd name="T0" fmla="*/ 0 w 2084"/>
                <a:gd name="T1" fmla="*/ 0 h 421"/>
                <a:gd name="T2" fmla="*/ 0 w 2084"/>
                <a:gd name="T3" fmla="*/ 421 h 421"/>
                <a:gd name="T4" fmla="*/ 1908 w 2084"/>
                <a:gd name="T5" fmla="*/ 421 h 421"/>
                <a:gd name="T6" fmla="*/ 2084 w 2084"/>
                <a:gd name="T7" fmla="*/ 210 h 421"/>
                <a:gd name="T8" fmla="*/ 1908 w 2084"/>
                <a:gd name="T9" fmla="*/ 0 h 421"/>
                <a:gd name="T10" fmla="*/ 0 w 2084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4" h="421">
                  <a:moveTo>
                    <a:pt x="0" y="0"/>
                  </a:moveTo>
                  <a:lnTo>
                    <a:pt x="0" y="421"/>
                  </a:lnTo>
                  <a:lnTo>
                    <a:pt x="1908" y="421"/>
                  </a:lnTo>
                  <a:lnTo>
                    <a:pt x="2084" y="210"/>
                  </a:lnTo>
                  <a:lnTo>
                    <a:pt x="19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33ECB0-3089-0615-E60E-C2012CD73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22375"/>
              <a:ext cx="2819400" cy="566652"/>
            </a:xfrm>
            <a:custGeom>
              <a:avLst/>
              <a:gdLst>
                <a:gd name="T0" fmla="*/ 1601 w 1776"/>
                <a:gd name="T1" fmla="*/ 0 h 421"/>
                <a:gd name="T2" fmla="*/ 0 w 1776"/>
                <a:gd name="T3" fmla="*/ 0 h 421"/>
                <a:gd name="T4" fmla="*/ 0 w 1776"/>
                <a:gd name="T5" fmla="*/ 421 h 421"/>
                <a:gd name="T6" fmla="*/ 1601 w 1776"/>
                <a:gd name="T7" fmla="*/ 421 h 421"/>
                <a:gd name="T8" fmla="*/ 1776 w 1776"/>
                <a:gd name="T9" fmla="*/ 209 h 421"/>
                <a:gd name="T10" fmla="*/ 1601 w 1776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6" h="421">
                  <a:moveTo>
                    <a:pt x="1601" y="0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1601" y="421"/>
                  </a:lnTo>
                  <a:lnTo>
                    <a:pt x="1776" y="209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24A3388-0F7F-DD89-E8DB-AA5CF9F16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6" y="2425700"/>
              <a:ext cx="3028950" cy="668338"/>
            </a:xfrm>
            <a:custGeom>
              <a:avLst/>
              <a:gdLst>
                <a:gd name="T0" fmla="*/ 0 w 1717"/>
                <a:gd name="T1" fmla="*/ 421 h 421"/>
                <a:gd name="T2" fmla="*/ 1541 w 1717"/>
                <a:gd name="T3" fmla="*/ 421 h 421"/>
                <a:gd name="T4" fmla="*/ 1717 w 1717"/>
                <a:gd name="T5" fmla="*/ 210 h 421"/>
                <a:gd name="T6" fmla="*/ 1541 w 1717"/>
                <a:gd name="T7" fmla="*/ 0 h 421"/>
                <a:gd name="T8" fmla="*/ 0 w 1717"/>
                <a:gd name="T9" fmla="*/ 0 h 421"/>
                <a:gd name="T10" fmla="*/ 0 w 1717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7" h="421">
                  <a:moveTo>
                    <a:pt x="0" y="421"/>
                  </a:moveTo>
                  <a:lnTo>
                    <a:pt x="1541" y="421"/>
                  </a:lnTo>
                  <a:lnTo>
                    <a:pt x="1717" y="210"/>
                  </a:lnTo>
                  <a:lnTo>
                    <a:pt x="1541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E44A2EE-8EC5-6461-4CFC-45EFD8E00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716338"/>
              <a:ext cx="815975" cy="1384300"/>
            </a:xfrm>
            <a:custGeom>
              <a:avLst/>
              <a:gdLst>
                <a:gd name="T0" fmla="*/ 514 w 514"/>
                <a:gd name="T1" fmla="*/ 872 h 872"/>
                <a:gd name="T2" fmla="*/ 0 w 514"/>
                <a:gd name="T3" fmla="*/ 121 h 872"/>
                <a:gd name="T4" fmla="*/ 0 w 514"/>
                <a:gd name="T5" fmla="*/ 0 h 872"/>
                <a:gd name="T6" fmla="*/ 514 w 514"/>
                <a:gd name="T7" fmla="*/ 450 h 872"/>
                <a:gd name="T8" fmla="*/ 514 w 514"/>
                <a:gd name="T9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872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450"/>
                  </a:lnTo>
                  <a:lnTo>
                    <a:pt x="514" y="87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FD3680A-3570-A7ED-06D0-24ED20567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908425"/>
              <a:ext cx="815975" cy="1860550"/>
            </a:xfrm>
            <a:custGeom>
              <a:avLst/>
              <a:gdLst>
                <a:gd name="T0" fmla="*/ 514 w 514"/>
                <a:gd name="T1" fmla="*/ 1172 h 1172"/>
                <a:gd name="T2" fmla="*/ 0 w 514"/>
                <a:gd name="T3" fmla="*/ 120 h 1172"/>
                <a:gd name="T4" fmla="*/ 0 w 514"/>
                <a:gd name="T5" fmla="*/ 0 h 1172"/>
                <a:gd name="T6" fmla="*/ 514 w 514"/>
                <a:gd name="T7" fmla="*/ 751 h 1172"/>
                <a:gd name="T8" fmla="*/ 514 w 514"/>
                <a:gd name="T9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1172"/>
                  </a:moveTo>
                  <a:lnTo>
                    <a:pt x="0" y="120"/>
                  </a:lnTo>
                  <a:lnTo>
                    <a:pt x="0" y="0"/>
                  </a:lnTo>
                  <a:lnTo>
                    <a:pt x="514" y="751"/>
                  </a:lnTo>
                  <a:lnTo>
                    <a:pt x="514" y="1172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782FDFD-FE55-8E05-9D89-CD3B56B98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524250"/>
              <a:ext cx="815975" cy="906463"/>
            </a:xfrm>
            <a:custGeom>
              <a:avLst/>
              <a:gdLst>
                <a:gd name="T0" fmla="*/ 514 w 514"/>
                <a:gd name="T1" fmla="*/ 571 h 571"/>
                <a:gd name="T2" fmla="*/ 0 w 514"/>
                <a:gd name="T3" fmla="*/ 121 h 571"/>
                <a:gd name="T4" fmla="*/ 0 w 514"/>
                <a:gd name="T5" fmla="*/ 0 h 571"/>
                <a:gd name="T6" fmla="*/ 514 w 514"/>
                <a:gd name="T7" fmla="*/ 150 h 571"/>
                <a:gd name="T8" fmla="*/ 514 w 514"/>
                <a:gd name="T9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571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50"/>
                  </a:lnTo>
                  <a:lnTo>
                    <a:pt x="514" y="57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FEC5919-1EB6-2949-64C0-40ACB56CD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098925"/>
              <a:ext cx="815975" cy="2338388"/>
            </a:xfrm>
            <a:custGeom>
              <a:avLst/>
              <a:gdLst>
                <a:gd name="T0" fmla="*/ 514 w 514"/>
                <a:gd name="T1" fmla="*/ 1473 h 1473"/>
                <a:gd name="T2" fmla="*/ 0 w 514"/>
                <a:gd name="T3" fmla="*/ 121 h 1473"/>
                <a:gd name="T4" fmla="*/ 0 w 514"/>
                <a:gd name="T5" fmla="*/ 0 h 1473"/>
                <a:gd name="T6" fmla="*/ 514 w 514"/>
                <a:gd name="T7" fmla="*/ 1052 h 1473"/>
                <a:gd name="T8" fmla="*/ 514 w 514"/>
                <a:gd name="T9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3">
                  <a:moveTo>
                    <a:pt x="514" y="1473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052"/>
                  </a:lnTo>
                  <a:lnTo>
                    <a:pt x="514" y="14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205B76C-736E-B10B-D849-A398C0817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094038"/>
              <a:ext cx="815975" cy="668338"/>
            </a:xfrm>
            <a:custGeom>
              <a:avLst/>
              <a:gdLst>
                <a:gd name="T0" fmla="*/ 514 w 514"/>
                <a:gd name="T1" fmla="*/ 421 h 421"/>
                <a:gd name="T2" fmla="*/ 0 w 514"/>
                <a:gd name="T3" fmla="*/ 271 h 421"/>
                <a:gd name="T4" fmla="*/ 0 w 514"/>
                <a:gd name="T5" fmla="*/ 150 h 421"/>
                <a:gd name="T6" fmla="*/ 514 w 514"/>
                <a:gd name="T7" fmla="*/ 0 h 421"/>
                <a:gd name="T8" fmla="*/ 514 w 514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421">
                  <a:moveTo>
                    <a:pt x="514" y="421"/>
                  </a:moveTo>
                  <a:lnTo>
                    <a:pt x="0" y="271"/>
                  </a:lnTo>
                  <a:lnTo>
                    <a:pt x="0" y="150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EAE5577-FF97-5241-DC9C-38149797D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089025"/>
              <a:ext cx="815975" cy="1860550"/>
            </a:xfrm>
            <a:custGeom>
              <a:avLst/>
              <a:gdLst>
                <a:gd name="T0" fmla="*/ 514 w 514"/>
                <a:gd name="T1" fmla="*/ 0 h 1172"/>
                <a:gd name="T2" fmla="*/ 514 w 514"/>
                <a:gd name="T3" fmla="*/ 421 h 1172"/>
                <a:gd name="T4" fmla="*/ 0 w 514"/>
                <a:gd name="T5" fmla="*/ 1172 h 1172"/>
                <a:gd name="T6" fmla="*/ 0 w 514"/>
                <a:gd name="T7" fmla="*/ 1051 h 1172"/>
                <a:gd name="T8" fmla="*/ 514 w 514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0"/>
                  </a:moveTo>
                  <a:lnTo>
                    <a:pt x="514" y="421"/>
                  </a:lnTo>
                  <a:lnTo>
                    <a:pt x="0" y="1172"/>
                  </a:lnTo>
                  <a:lnTo>
                    <a:pt x="0" y="1051"/>
                  </a:lnTo>
                  <a:lnTo>
                    <a:pt x="51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B41A36D7-1405-39B4-314B-F1AED2D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816" y="494018"/>
              <a:ext cx="852171" cy="2336800"/>
            </a:xfrm>
            <a:custGeom>
              <a:avLst/>
              <a:gdLst>
                <a:gd name="T0" fmla="*/ 0 w 514"/>
                <a:gd name="T1" fmla="*/ 1351 h 1472"/>
                <a:gd name="T2" fmla="*/ 514 w 514"/>
                <a:gd name="T3" fmla="*/ 0 h 1472"/>
                <a:gd name="T4" fmla="*/ 514 w 514"/>
                <a:gd name="T5" fmla="*/ 421 h 1472"/>
                <a:gd name="T6" fmla="*/ 0 w 514"/>
                <a:gd name="T7" fmla="*/ 1472 h 1472"/>
                <a:gd name="T8" fmla="*/ 0 w 514"/>
                <a:gd name="T9" fmla="*/ 1351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2">
                  <a:moveTo>
                    <a:pt x="0" y="1351"/>
                  </a:moveTo>
                  <a:lnTo>
                    <a:pt x="514" y="0"/>
                  </a:lnTo>
                  <a:lnTo>
                    <a:pt x="514" y="421"/>
                  </a:lnTo>
                  <a:lnTo>
                    <a:pt x="0" y="1472"/>
                  </a:lnTo>
                  <a:lnTo>
                    <a:pt x="0" y="135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DC439B2-E5A8-8496-44D4-043F859B1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2425700"/>
              <a:ext cx="815975" cy="906463"/>
            </a:xfrm>
            <a:custGeom>
              <a:avLst/>
              <a:gdLst>
                <a:gd name="T0" fmla="*/ 514 w 514"/>
                <a:gd name="T1" fmla="*/ 421 h 571"/>
                <a:gd name="T2" fmla="*/ 0 w 514"/>
                <a:gd name="T3" fmla="*/ 571 h 571"/>
                <a:gd name="T4" fmla="*/ 0 w 514"/>
                <a:gd name="T5" fmla="*/ 451 h 571"/>
                <a:gd name="T6" fmla="*/ 514 w 514"/>
                <a:gd name="T7" fmla="*/ 0 h 571"/>
                <a:gd name="T8" fmla="*/ 514 w 514"/>
                <a:gd name="T9" fmla="*/ 42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421"/>
                  </a:moveTo>
                  <a:lnTo>
                    <a:pt x="0" y="571"/>
                  </a:lnTo>
                  <a:lnTo>
                    <a:pt x="0" y="4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4F58BF9-9A67-1D48-D02E-94C10D0FF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757363"/>
              <a:ext cx="815975" cy="1384300"/>
            </a:xfrm>
            <a:custGeom>
              <a:avLst/>
              <a:gdLst>
                <a:gd name="T0" fmla="*/ 514 w 514"/>
                <a:gd name="T1" fmla="*/ 421 h 872"/>
                <a:gd name="T2" fmla="*/ 0 w 514"/>
                <a:gd name="T3" fmla="*/ 872 h 872"/>
                <a:gd name="T4" fmla="*/ 0 w 514"/>
                <a:gd name="T5" fmla="*/ 751 h 872"/>
                <a:gd name="T6" fmla="*/ 514 w 514"/>
                <a:gd name="T7" fmla="*/ 0 h 872"/>
                <a:gd name="T8" fmla="*/ 514 w 514"/>
                <a:gd name="T9" fmla="*/ 421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421"/>
                  </a:moveTo>
                  <a:lnTo>
                    <a:pt x="0" y="872"/>
                  </a:lnTo>
                  <a:lnTo>
                    <a:pt x="0" y="7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TextBox 135">
              <a:extLst>
                <a:ext uri="{FF2B5EF4-FFF2-40B4-BE49-F238E27FC236}">
                  <a16:creationId xmlns:a16="http://schemas.microsoft.com/office/drawing/2014/main" id="{29399577-7701-7FD7-7A93-B00B4107E982}"/>
                </a:ext>
              </a:extLst>
            </p:cNvPr>
            <p:cNvSpPr txBox="1"/>
            <p:nvPr/>
          </p:nvSpPr>
          <p:spPr>
            <a:xfrm>
              <a:off x="4786643" y="56243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01</a:t>
              </a:r>
            </a:p>
          </p:txBody>
        </p:sp>
        <p:sp>
          <p:nvSpPr>
            <p:cNvPr id="37" name="TextBox 136">
              <a:extLst>
                <a:ext uri="{FF2B5EF4-FFF2-40B4-BE49-F238E27FC236}">
                  <a16:creationId xmlns:a16="http://schemas.microsoft.com/office/drawing/2014/main" id="{A3FEE8BE-2813-59AA-2774-45353B1B0368}"/>
                </a:ext>
              </a:extLst>
            </p:cNvPr>
            <p:cNvSpPr txBox="1"/>
            <p:nvPr/>
          </p:nvSpPr>
          <p:spPr>
            <a:xfrm>
              <a:off x="4786643" y="123077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02</a:t>
              </a:r>
            </a:p>
          </p:txBody>
        </p:sp>
        <p:sp>
          <p:nvSpPr>
            <p:cNvPr id="38" name="TextBox 137">
              <a:extLst>
                <a:ext uri="{FF2B5EF4-FFF2-40B4-BE49-F238E27FC236}">
                  <a16:creationId xmlns:a16="http://schemas.microsoft.com/office/drawing/2014/main" id="{D0906677-17B0-1408-CB33-B062A3FB834B}"/>
                </a:ext>
              </a:extLst>
            </p:cNvPr>
            <p:cNvSpPr txBox="1"/>
            <p:nvPr/>
          </p:nvSpPr>
          <p:spPr>
            <a:xfrm>
              <a:off x="4786643" y="1899112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03</a:t>
              </a:r>
            </a:p>
          </p:txBody>
        </p:sp>
        <p:sp>
          <p:nvSpPr>
            <p:cNvPr id="39" name="TextBox 138">
              <a:extLst>
                <a:ext uri="{FF2B5EF4-FFF2-40B4-BE49-F238E27FC236}">
                  <a16:creationId xmlns:a16="http://schemas.microsoft.com/office/drawing/2014/main" id="{F4232B63-6086-E013-78F5-0288171D8924}"/>
                </a:ext>
              </a:extLst>
            </p:cNvPr>
            <p:cNvSpPr txBox="1"/>
            <p:nvPr/>
          </p:nvSpPr>
          <p:spPr>
            <a:xfrm>
              <a:off x="4786643" y="2567449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04</a:t>
              </a:r>
            </a:p>
          </p:txBody>
        </p:sp>
        <p:sp>
          <p:nvSpPr>
            <p:cNvPr id="40" name="TextBox 139">
              <a:extLst>
                <a:ext uri="{FF2B5EF4-FFF2-40B4-BE49-F238E27FC236}">
                  <a16:creationId xmlns:a16="http://schemas.microsoft.com/office/drawing/2014/main" id="{2AE06F6C-8D4F-2489-8927-BB3BB473518C}"/>
                </a:ext>
              </a:extLst>
            </p:cNvPr>
            <p:cNvSpPr txBox="1"/>
            <p:nvPr/>
          </p:nvSpPr>
          <p:spPr>
            <a:xfrm>
              <a:off x="4786643" y="32357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05</a:t>
              </a:r>
            </a:p>
          </p:txBody>
        </p:sp>
        <p:sp>
          <p:nvSpPr>
            <p:cNvPr id="41" name="TextBox 140">
              <a:extLst>
                <a:ext uri="{FF2B5EF4-FFF2-40B4-BE49-F238E27FC236}">
                  <a16:creationId xmlns:a16="http://schemas.microsoft.com/office/drawing/2014/main" id="{011AB75A-DAC9-E3FC-E06A-EAB9747BCBFD}"/>
                </a:ext>
              </a:extLst>
            </p:cNvPr>
            <p:cNvSpPr txBox="1"/>
            <p:nvPr/>
          </p:nvSpPr>
          <p:spPr>
            <a:xfrm>
              <a:off x="4786643" y="390412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06</a:t>
              </a:r>
            </a:p>
          </p:txBody>
        </p:sp>
        <p:sp>
          <p:nvSpPr>
            <p:cNvPr id="42" name="TextBox 141">
              <a:extLst>
                <a:ext uri="{FF2B5EF4-FFF2-40B4-BE49-F238E27FC236}">
                  <a16:creationId xmlns:a16="http://schemas.microsoft.com/office/drawing/2014/main" id="{65389CBA-B113-40CF-E8C8-107D586C789E}"/>
                </a:ext>
              </a:extLst>
            </p:cNvPr>
            <p:cNvSpPr txBox="1"/>
            <p:nvPr/>
          </p:nvSpPr>
          <p:spPr>
            <a:xfrm>
              <a:off x="4786643" y="4573255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07</a:t>
              </a:r>
            </a:p>
          </p:txBody>
        </p:sp>
        <p:sp>
          <p:nvSpPr>
            <p:cNvPr id="43" name="TextBox 142">
              <a:extLst>
                <a:ext uri="{FF2B5EF4-FFF2-40B4-BE49-F238E27FC236}">
                  <a16:creationId xmlns:a16="http://schemas.microsoft.com/office/drawing/2014/main" id="{85C515C1-2451-AE6F-5925-2F7CD1AB5C3C}"/>
                </a:ext>
              </a:extLst>
            </p:cNvPr>
            <p:cNvSpPr txBox="1"/>
            <p:nvPr/>
          </p:nvSpPr>
          <p:spPr>
            <a:xfrm>
              <a:off x="4786643" y="52423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08</a:t>
              </a:r>
            </a:p>
          </p:txBody>
        </p:sp>
        <p:sp>
          <p:nvSpPr>
            <p:cNvPr id="44" name="TextBox 143">
              <a:extLst>
                <a:ext uri="{FF2B5EF4-FFF2-40B4-BE49-F238E27FC236}">
                  <a16:creationId xmlns:a16="http://schemas.microsoft.com/office/drawing/2014/main" id="{91D71FED-0FAC-B98E-62BE-9977CBBA6CEB}"/>
                </a:ext>
              </a:extLst>
            </p:cNvPr>
            <p:cNvSpPr txBox="1"/>
            <p:nvPr/>
          </p:nvSpPr>
          <p:spPr>
            <a:xfrm>
              <a:off x="4786643" y="5910724"/>
              <a:ext cx="505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09</a:t>
              </a: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CEA1B75B-4EB0-C90B-9267-A13E10DCA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9760" y="4611141"/>
              <a:ext cx="231168" cy="309068"/>
            </a:xfrm>
            <a:custGeom>
              <a:avLst/>
              <a:gdLst>
                <a:gd name="T0" fmla="*/ 1760 w 2342"/>
                <a:gd name="T1" fmla="*/ 892 h 3323"/>
                <a:gd name="T2" fmla="*/ 1635 w 2342"/>
                <a:gd name="T3" fmla="*/ 1232 h 3323"/>
                <a:gd name="T4" fmla="*/ 1433 w 2342"/>
                <a:gd name="T5" fmla="*/ 1474 h 3323"/>
                <a:gd name="T6" fmla="*/ 1388 w 2342"/>
                <a:gd name="T7" fmla="*/ 1504 h 3323"/>
                <a:gd name="T8" fmla="*/ 1311 w 2342"/>
                <a:gd name="T9" fmla="*/ 1626 h 3323"/>
                <a:gd name="T10" fmla="*/ 1272 w 2342"/>
                <a:gd name="T11" fmla="*/ 1843 h 3323"/>
                <a:gd name="T12" fmla="*/ 1254 w 2342"/>
                <a:gd name="T13" fmla="*/ 2063 h 3323"/>
                <a:gd name="T14" fmla="*/ 1249 w 2342"/>
                <a:gd name="T15" fmla="*/ 2195 h 3323"/>
                <a:gd name="T16" fmla="*/ 1393 w 2342"/>
                <a:gd name="T17" fmla="*/ 2251 h 3323"/>
                <a:gd name="T18" fmla="*/ 1583 w 2342"/>
                <a:gd name="T19" fmla="*/ 2410 h 3323"/>
                <a:gd name="T20" fmla="*/ 1716 w 2342"/>
                <a:gd name="T21" fmla="*/ 2532 h 3323"/>
                <a:gd name="T22" fmla="*/ 1788 w 2342"/>
                <a:gd name="T23" fmla="*/ 2630 h 3323"/>
                <a:gd name="T24" fmla="*/ 1814 w 2342"/>
                <a:gd name="T25" fmla="*/ 2748 h 3323"/>
                <a:gd name="T26" fmla="*/ 640 w 2342"/>
                <a:gd name="T27" fmla="*/ 2589 h 3323"/>
                <a:gd name="T28" fmla="*/ 802 w 2342"/>
                <a:gd name="T29" fmla="*/ 2411 h 3323"/>
                <a:gd name="T30" fmla="*/ 942 w 2342"/>
                <a:gd name="T31" fmla="*/ 2300 h 3323"/>
                <a:gd name="T32" fmla="*/ 1015 w 2342"/>
                <a:gd name="T33" fmla="*/ 2253 h 3323"/>
                <a:gd name="T34" fmla="*/ 1150 w 2342"/>
                <a:gd name="T35" fmla="*/ 2205 h 3323"/>
                <a:gd name="T36" fmla="*/ 1145 w 2342"/>
                <a:gd name="T37" fmla="*/ 2122 h 3323"/>
                <a:gd name="T38" fmla="*/ 1106 w 2342"/>
                <a:gd name="T39" fmla="*/ 1811 h 3323"/>
                <a:gd name="T40" fmla="*/ 1043 w 2342"/>
                <a:gd name="T41" fmla="*/ 1615 h 3323"/>
                <a:gd name="T42" fmla="*/ 997 w 2342"/>
                <a:gd name="T43" fmla="*/ 1527 h 3323"/>
                <a:gd name="T44" fmla="*/ 800 w 2342"/>
                <a:gd name="T45" fmla="*/ 1383 h 3323"/>
                <a:gd name="T46" fmla="*/ 646 w 2342"/>
                <a:gd name="T47" fmla="*/ 1130 h 3323"/>
                <a:gd name="T48" fmla="*/ 565 w 2342"/>
                <a:gd name="T49" fmla="*/ 805 h 3323"/>
                <a:gd name="T50" fmla="*/ 354 w 2342"/>
                <a:gd name="T51" fmla="*/ 676 h 3323"/>
                <a:gd name="T52" fmla="*/ 465 w 2342"/>
                <a:gd name="T53" fmla="*/ 1089 h 3323"/>
                <a:gd name="T54" fmla="*/ 659 w 2342"/>
                <a:gd name="T55" fmla="*/ 1423 h 3323"/>
                <a:gd name="T56" fmla="*/ 808 w 2342"/>
                <a:gd name="T57" fmla="*/ 1732 h 3323"/>
                <a:gd name="T58" fmla="*/ 572 w 2342"/>
                <a:gd name="T59" fmla="*/ 2000 h 3323"/>
                <a:gd name="T60" fmla="*/ 410 w 2342"/>
                <a:gd name="T61" fmla="*/ 2370 h 3323"/>
                <a:gd name="T62" fmla="*/ 336 w 2342"/>
                <a:gd name="T63" fmla="*/ 2805 h 3323"/>
                <a:gd name="T64" fmla="*/ 1955 w 2342"/>
                <a:gd name="T65" fmla="*/ 2453 h 3323"/>
                <a:gd name="T66" fmla="*/ 1809 w 2342"/>
                <a:gd name="T67" fmla="*/ 2068 h 3323"/>
                <a:gd name="T68" fmla="*/ 1586 w 2342"/>
                <a:gd name="T69" fmla="*/ 1776 h 3323"/>
                <a:gd name="T70" fmla="*/ 1636 w 2342"/>
                <a:gd name="T71" fmla="*/ 1477 h 3323"/>
                <a:gd name="T72" fmla="*/ 1844 w 2342"/>
                <a:gd name="T73" fmla="*/ 1164 h 3323"/>
                <a:gd name="T74" fmla="*/ 1973 w 2342"/>
                <a:gd name="T75" fmla="*/ 764 h 3323"/>
                <a:gd name="T76" fmla="*/ 0 w 2342"/>
                <a:gd name="T77" fmla="*/ 0 h 3323"/>
                <a:gd name="T78" fmla="*/ 2210 w 2342"/>
                <a:gd name="T79" fmla="*/ 497 h 3323"/>
                <a:gd name="T80" fmla="*/ 2134 w 2342"/>
                <a:gd name="T81" fmla="*/ 978 h 3323"/>
                <a:gd name="T82" fmla="*/ 1957 w 2342"/>
                <a:gd name="T83" fmla="*/ 1391 h 3323"/>
                <a:gd name="T84" fmla="*/ 1808 w 2342"/>
                <a:gd name="T85" fmla="*/ 1709 h 3323"/>
                <a:gd name="T86" fmla="*/ 2039 w 2342"/>
                <a:gd name="T87" fmla="*/ 2066 h 3323"/>
                <a:gd name="T88" fmla="*/ 2176 w 2342"/>
                <a:gd name="T89" fmla="*/ 2511 h 3323"/>
                <a:gd name="T90" fmla="*/ 2213 w 2342"/>
                <a:gd name="T91" fmla="*/ 3010 h 3323"/>
                <a:gd name="T92" fmla="*/ 130 w 2342"/>
                <a:gd name="T93" fmla="*/ 3010 h 3323"/>
                <a:gd name="T94" fmla="*/ 165 w 2342"/>
                <a:gd name="T95" fmla="*/ 2511 h 3323"/>
                <a:gd name="T96" fmla="*/ 304 w 2342"/>
                <a:gd name="T97" fmla="*/ 2066 h 3323"/>
                <a:gd name="T98" fmla="*/ 534 w 2342"/>
                <a:gd name="T99" fmla="*/ 1709 h 3323"/>
                <a:gd name="T100" fmla="*/ 386 w 2342"/>
                <a:gd name="T101" fmla="*/ 1391 h 3323"/>
                <a:gd name="T102" fmla="*/ 209 w 2342"/>
                <a:gd name="T103" fmla="*/ 978 h 3323"/>
                <a:gd name="T104" fmla="*/ 132 w 2342"/>
                <a:gd name="T105" fmla="*/ 497 h 3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42" h="3323">
                  <a:moveTo>
                    <a:pt x="552" y="661"/>
                  </a:moveTo>
                  <a:lnTo>
                    <a:pt x="1790" y="661"/>
                  </a:lnTo>
                  <a:lnTo>
                    <a:pt x="1784" y="740"/>
                  </a:lnTo>
                  <a:lnTo>
                    <a:pt x="1774" y="817"/>
                  </a:lnTo>
                  <a:lnTo>
                    <a:pt x="1760" y="892"/>
                  </a:lnTo>
                  <a:lnTo>
                    <a:pt x="1742" y="966"/>
                  </a:lnTo>
                  <a:lnTo>
                    <a:pt x="1720" y="1037"/>
                  </a:lnTo>
                  <a:lnTo>
                    <a:pt x="1695" y="1106"/>
                  </a:lnTo>
                  <a:lnTo>
                    <a:pt x="1667" y="1170"/>
                  </a:lnTo>
                  <a:lnTo>
                    <a:pt x="1635" y="1232"/>
                  </a:lnTo>
                  <a:lnTo>
                    <a:pt x="1600" y="1289"/>
                  </a:lnTo>
                  <a:lnTo>
                    <a:pt x="1562" y="1343"/>
                  </a:lnTo>
                  <a:lnTo>
                    <a:pt x="1522" y="1392"/>
                  </a:lnTo>
                  <a:lnTo>
                    <a:pt x="1478" y="1436"/>
                  </a:lnTo>
                  <a:lnTo>
                    <a:pt x="1433" y="1474"/>
                  </a:lnTo>
                  <a:lnTo>
                    <a:pt x="1431" y="1475"/>
                  </a:lnTo>
                  <a:lnTo>
                    <a:pt x="1425" y="1478"/>
                  </a:lnTo>
                  <a:lnTo>
                    <a:pt x="1416" y="1484"/>
                  </a:lnTo>
                  <a:lnTo>
                    <a:pt x="1402" y="1492"/>
                  </a:lnTo>
                  <a:lnTo>
                    <a:pt x="1388" y="1504"/>
                  </a:lnTo>
                  <a:lnTo>
                    <a:pt x="1371" y="1518"/>
                  </a:lnTo>
                  <a:lnTo>
                    <a:pt x="1351" y="1536"/>
                  </a:lnTo>
                  <a:lnTo>
                    <a:pt x="1337" y="1561"/>
                  </a:lnTo>
                  <a:lnTo>
                    <a:pt x="1324" y="1591"/>
                  </a:lnTo>
                  <a:lnTo>
                    <a:pt x="1311" y="1626"/>
                  </a:lnTo>
                  <a:lnTo>
                    <a:pt x="1301" y="1665"/>
                  </a:lnTo>
                  <a:lnTo>
                    <a:pt x="1292" y="1706"/>
                  </a:lnTo>
                  <a:lnTo>
                    <a:pt x="1284" y="1750"/>
                  </a:lnTo>
                  <a:lnTo>
                    <a:pt x="1278" y="1796"/>
                  </a:lnTo>
                  <a:lnTo>
                    <a:pt x="1272" y="1843"/>
                  </a:lnTo>
                  <a:lnTo>
                    <a:pt x="1266" y="1889"/>
                  </a:lnTo>
                  <a:lnTo>
                    <a:pt x="1262" y="1935"/>
                  </a:lnTo>
                  <a:lnTo>
                    <a:pt x="1258" y="1980"/>
                  </a:lnTo>
                  <a:lnTo>
                    <a:pt x="1256" y="2023"/>
                  </a:lnTo>
                  <a:lnTo>
                    <a:pt x="1254" y="2063"/>
                  </a:lnTo>
                  <a:lnTo>
                    <a:pt x="1252" y="2099"/>
                  </a:lnTo>
                  <a:lnTo>
                    <a:pt x="1251" y="2131"/>
                  </a:lnTo>
                  <a:lnTo>
                    <a:pt x="1250" y="2159"/>
                  </a:lnTo>
                  <a:lnTo>
                    <a:pt x="1250" y="2179"/>
                  </a:lnTo>
                  <a:lnTo>
                    <a:pt x="1249" y="2195"/>
                  </a:lnTo>
                  <a:lnTo>
                    <a:pt x="1249" y="2202"/>
                  </a:lnTo>
                  <a:lnTo>
                    <a:pt x="1285" y="2207"/>
                  </a:lnTo>
                  <a:lnTo>
                    <a:pt x="1321" y="2217"/>
                  </a:lnTo>
                  <a:lnTo>
                    <a:pt x="1356" y="2232"/>
                  </a:lnTo>
                  <a:lnTo>
                    <a:pt x="1393" y="2251"/>
                  </a:lnTo>
                  <a:lnTo>
                    <a:pt x="1430" y="2276"/>
                  </a:lnTo>
                  <a:lnTo>
                    <a:pt x="1468" y="2307"/>
                  </a:lnTo>
                  <a:lnTo>
                    <a:pt x="1509" y="2344"/>
                  </a:lnTo>
                  <a:lnTo>
                    <a:pt x="1547" y="2379"/>
                  </a:lnTo>
                  <a:lnTo>
                    <a:pt x="1583" y="2410"/>
                  </a:lnTo>
                  <a:lnTo>
                    <a:pt x="1616" y="2439"/>
                  </a:lnTo>
                  <a:lnTo>
                    <a:pt x="1644" y="2465"/>
                  </a:lnTo>
                  <a:lnTo>
                    <a:pt x="1671" y="2489"/>
                  </a:lnTo>
                  <a:lnTo>
                    <a:pt x="1695" y="2512"/>
                  </a:lnTo>
                  <a:lnTo>
                    <a:pt x="1716" y="2532"/>
                  </a:lnTo>
                  <a:lnTo>
                    <a:pt x="1735" y="2553"/>
                  </a:lnTo>
                  <a:lnTo>
                    <a:pt x="1752" y="2571"/>
                  </a:lnTo>
                  <a:lnTo>
                    <a:pt x="1766" y="2591"/>
                  </a:lnTo>
                  <a:lnTo>
                    <a:pt x="1778" y="2610"/>
                  </a:lnTo>
                  <a:lnTo>
                    <a:pt x="1788" y="2630"/>
                  </a:lnTo>
                  <a:lnTo>
                    <a:pt x="1796" y="2650"/>
                  </a:lnTo>
                  <a:lnTo>
                    <a:pt x="1803" y="2672"/>
                  </a:lnTo>
                  <a:lnTo>
                    <a:pt x="1808" y="2695"/>
                  </a:lnTo>
                  <a:lnTo>
                    <a:pt x="1812" y="2721"/>
                  </a:lnTo>
                  <a:lnTo>
                    <a:pt x="1814" y="2748"/>
                  </a:lnTo>
                  <a:lnTo>
                    <a:pt x="588" y="2748"/>
                  </a:lnTo>
                  <a:lnTo>
                    <a:pt x="593" y="2706"/>
                  </a:lnTo>
                  <a:lnTo>
                    <a:pt x="604" y="2665"/>
                  </a:lnTo>
                  <a:lnTo>
                    <a:pt x="620" y="2626"/>
                  </a:lnTo>
                  <a:lnTo>
                    <a:pt x="640" y="2589"/>
                  </a:lnTo>
                  <a:lnTo>
                    <a:pt x="665" y="2552"/>
                  </a:lnTo>
                  <a:lnTo>
                    <a:pt x="693" y="2516"/>
                  </a:lnTo>
                  <a:lnTo>
                    <a:pt x="727" y="2481"/>
                  </a:lnTo>
                  <a:lnTo>
                    <a:pt x="763" y="2446"/>
                  </a:lnTo>
                  <a:lnTo>
                    <a:pt x="802" y="2411"/>
                  </a:lnTo>
                  <a:lnTo>
                    <a:pt x="844" y="2377"/>
                  </a:lnTo>
                  <a:lnTo>
                    <a:pt x="889" y="2342"/>
                  </a:lnTo>
                  <a:lnTo>
                    <a:pt x="934" y="2307"/>
                  </a:lnTo>
                  <a:lnTo>
                    <a:pt x="937" y="2304"/>
                  </a:lnTo>
                  <a:lnTo>
                    <a:pt x="942" y="2300"/>
                  </a:lnTo>
                  <a:lnTo>
                    <a:pt x="951" y="2293"/>
                  </a:lnTo>
                  <a:lnTo>
                    <a:pt x="962" y="2285"/>
                  </a:lnTo>
                  <a:lnTo>
                    <a:pt x="977" y="2275"/>
                  </a:lnTo>
                  <a:lnTo>
                    <a:pt x="995" y="2264"/>
                  </a:lnTo>
                  <a:lnTo>
                    <a:pt x="1015" y="2253"/>
                  </a:lnTo>
                  <a:lnTo>
                    <a:pt x="1038" y="2241"/>
                  </a:lnTo>
                  <a:lnTo>
                    <a:pt x="1063" y="2231"/>
                  </a:lnTo>
                  <a:lnTo>
                    <a:pt x="1090" y="2220"/>
                  </a:lnTo>
                  <a:lnTo>
                    <a:pt x="1119" y="2212"/>
                  </a:lnTo>
                  <a:lnTo>
                    <a:pt x="1150" y="2205"/>
                  </a:lnTo>
                  <a:lnTo>
                    <a:pt x="1148" y="2203"/>
                  </a:lnTo>
                  <a:lnTo>
                    <a:pt x="1147" y="2201"/>
                  </a:lnTo>
                  <a:lnTo>
                    <a:pt x="1147" y="2199"/>
                  </a:lnTo>
                  <a:lnTo>
                    <a:pt x="1146" y="2199"/>
                  </a:lnTo>
                  <a:lnTo>
                    <a:pt x="1145" y="2122"/>
                  </a:lnTo>
                  <a:lnTo>
                    <a:pt x="1141" y="2050"/>
                  </a:lnTo>
                  <a:lnTo>
                    <a:pt x="1135" y="1983"/>
                  </a:lnTo>
                  <a:lnTo>
                    <a:pt x="1126" y="1921"/>
                  </a:lnTo>
                  <a:lnTo>
                    <a:pt x="1117" y="1864"/>
                  </a:lnTo>
                  <a:lnTo>
                    <a:pt x="1106" y="1811"/>
                  </a:lnTo>
                  <a:lnTo>
                    <a:pt x="1094" y="1763"/>
                  </a:lnTo>
                  <a:lnTo>
                    <a:pt x="1082" y="1720"/>
                  </a:lnTo>
                  <a:lnTo>
                    <a:pt x="1068" y="1681"/>
                  </a:lnTo>
                  <a:lnTo>
                    <a:pt x="1056" y="1646"/>
                  </a:lnTo>
                  <a:lnTo>
                    <a:pt x="1043" y="1615"/>
                  </a:lnTo>
                  <a:lnTo>
                    <a:pt x="1032" y="1590"/>
                  </a:lnTo>
                  <a:lnTo>
                    <a:pt x="1020" y="1568"/>
                  </a:lnTo>
                  <a:lnTo>
                    <a:pt x="1011" y="1550"/>
                  </a:lnTo>
                  <a:lnTo>
                    <a:pt x="1003" y="1536"/>
                  </a:lnTo>
                  <a:lnTo>
                    <a:pt x="997" y="1527"/>
                  </a:lnTo>
                  <a:lnTo>
                    <a:pt x="993" y="1521"/>
                  </a:lnTo>
                  <a:lnTo>
                    <a:pt x="992" y="1519"/>
                  </a:lnTo>
                  <a:lnTo>
                    <a:pt x="881" y="1457"/>
                  </a:lnTo>
                  <a:lnTo>
                    <a:pt x="840" y="1422"/>
                  </a:lnTo>
                  <a:lnTo>
                    <a:pt x="800" y="1383"/>
                  </a:lnTo>
                  <a:lnTo>
                    <a:pt x="764" y="1338"/>
                  </a:lnTo>
                  <a:lnTo>
                    <a:pt x="730" y="1291"/>
                  </a:lnTo>
                  <a:lnTo>
                    <a:pt x="700" y="1241"/>
                  </a:lnTo>
                  <a:lnTo>
                    <a:pt x="672" y="1187"/>
                  </a:lnTo>
                  <a:lnTo>
                    <a:pt x="646" y="1130"/>
                  </a:lnTo>
                  <a:lnTo>
                    <a:pt x="625" y="1070"/>
                  </a:lnTo>
                  <a:lnTo>
                    <a:pt x="606" y="1007"/>
                  </a:lnTo>
                  <a:lnTo>
                    <a:pt x="589" y="942"/>
                  </a:lnTo>
                  <a:lnTo>
                    <a:pt x="576" y="875"/>
                  </a:lnTo>
                  <a:lnTo>
                    <a:pt x="565" y="805"/>
                  </a:lnTo>
                  <a:lnTo>
                    <a:pt x="557" y="733"/>
                  </a:lnTo>
                  <a:lnTo>
                    <a:pt x="552" y="661"/>
                  </a:lnTo>
                  <a:close/>
                  <a:moveTo>
                    <a:pt x="336" y="498"/>
                  </a:moveTo>
                  <a:lnTo>
                    <a:pt x="343" y="588"/>
                  </a:lnTo>
                  <a:lnTo>
                    <a:pt x="354" y="676"/>
                  </a:lnTo>
                  <a:lnTo>
                    <a:pt x="369" y="764"/>
                  </a:lnTo>
                  <a:lnTo>
                    <a:pt x="387" y="849"/>
                  </a:lnTo>
                  <a:lnTo>
                    <a:pt x="410" y="931"/>
                  </a:lnTo>
                  <a:lnTo>
                    <a:pt x="435" y="1012"/>
                  </a:lnTo>
                  <a:lnTo>
                    <a:pt x="465" y="1089"/>
                  </a:lnTo>
                  <a:lnTo>
                    <a:pt x="497" y="1164"/>
                  </a:lnTo>
                  <a:lnTo>
                    <a:pt x="533" y="1235"/>
                  </a:lnTo>
                  <a:lnTo>
                    <a:pt x="572" y="1302"/>
                  </a:lnTo>
                  <a:lnTo>
                    <a:pt x="614" y="1364"/>
                  </a:lnTo>
                  <a:lnTo>
                    <a:pt x="659" y="1423"/>
                  </a:lnTo>
                  <a:lnTo>
                    <a:pt x="706" y="1477"/>
                  </a:lnTo>
                  <a:lnTo>
                    <a:pt x="756" y="1526"/>
                  </a:lnTo>
                  <a:lnTo>
                    <a:pt x="808" y="1569"/>
                  </a:lnTo>
                  <a:lnTo>
                    <a:pt x="915" y="1651"/>
                  </a:lnTo>
                  <a:lnTo>
                    <a:pt x="808" y="1732"/>
                  </a:lnTo>
                  <a:lnTo>
                    <a:pt x="756" y="1776"/>
                  </a:lnTo>
                  <a:lnTo>
                    <a:pt x="706" y="1826"/>
                  </a:lnTo>
                  <a:lnTo>
                    <a:pt x="659" y="1879"/>
                  </a:lnTo>
                  <a:lnTo>
                    <a:pt x="614" y="1937"/>
                  </a:lnTo>
                  <a:lnTo>
                    <a:pt x="572" y="2000"/>
                  </a:lnTo>
                  <a:lnTo>
                    <a:pt x="533" y="2068"/>
                  </a:lnTo>
                  <a:lnTo>
                    <a:pt x="497" y="2138"/>
                  </a:lnTo>
                  <a:lnTo>
                    <a:pt x="465" y="2212"/>
                  </a:lnTo>
                  <a:lnTo>
                    <a:pt x="435" y="2290"/>
                  </a:lnTo>
                  <a:lnTo>
                    <a:pt x="410" y="2370"/>
                  </a:lnTo>
                  <a:lnTo>
                    <a:pt x="387" y="2453"/>
                  </a:lnTo>
                  <a:lnTo>
                    <a:pt x="369" y="2538"/>
                  </a:lnTo>
                  <a:lnTo>
                    <a:pt x="354" y="2625"/>
                  </a:lnTo>
                  <a:lnTo>
                    <a:pt x="343" y="2715"/>
                  </a:lnTo>
                  <a:lnTo>
                    <a:pt x="336" y="2805"/>
                  </a:lnTo>
                  <a:lnTo>
                    <a:pt x="2006" y="2805"/>
                  </a:lnTo>
                  <a:lnTo>
                    <a:pt x="1999" y="2715"/>
                  </a:lnTo>
                  <a:lnTo>
                    <a:pt x="1988" y="2625"/>
                  </a:lnTo>
                  <a:lnTo>
                    <a:pt x="1973" y="2538"/>
                  </a:lnTo>
                  <a:lnTo>
                    <a:pt x="1955" y="2453"/>
                  </a:lnTo>
                  <a:lnTo>
                    <a:pt x="1932" y="2370"/>
                  </a:lnTo>
                  <a:lnTo>
                    <a:pt x="1907" y="2290"/>
                  </a:lnTo>
                  <a:lnTo>
                    <a:pt x="1877" y="2212"/>
                  </a:lnTo>
                  <a:lnTo>
                    <a:pt x="1844" y="2138"/>
                  </a:lnTo>
                  <a:lnTo>
                    <a:pt x="1809" y="2068"/>
                  </a:lnTo>
                  <a:lnTo>
                    <a:pt x="1770" y="2000"/>
                  </a:lnTo>
                  <a:lnTo>
                    <a:pt x="1728" y="1937"/>
                  </a:lnTo>
                  <a:lnTo>
                    <a:pt x="1684" y="1879"/>
                  </a:lnTo>
                  <a:lnTo>
                    <a:pt x="1636" y="1826"/>
                  </a:lnTo>
                  <a:lnTo>
                    <a:pt x="1586" y="1776"/>
                  </a:lnTo>
                  <a:lnTo>
                    <a:pt x="1534" y="1732"/>
                  </a:lnTo>
                  <a:lnTo>
                    <a:pt x="1427" y="1651"/>
                  </a:lnTo>
                  <a:lnTo>
                    <a:pt x="1534" y="1569"/>
                  </a:lnTo>
                  <a:lnTo>
                    <a:pt x="1586" y="1526"/>
                  </a:lnTo>
                  <a:lnTo>
                    <a:pt x="1636" y="1477"/>
                  </a:lnTo>
                  <a:lnTo>
                    <a:pt x="1684" y="1423"/>
                  </a:lnTo>
                  <a:lnTo>
                    <a:pt x="1728" y="1364"/>
                  </a:lnTo>
                  <a:lnTo>
                    <a:pt x="1770" y="1302"/>
                  </a:lnTo>
                  <a:lnTo>
                    <a:pt x="1809" y="1235"/>
                  </a:lnTo>
                  <a:lnTo>
                    <a:pt x="1844" y="1164"/>
                  </a:lnTo>
                  <a:lnTo>
                    <a:pt x="1877" y="1089"/>
                  </a:lnTo>
                  <a:lnTo>
                    <a:pt x="1907" y="1012"/>
                  </a:lnTo>
                  <a:lnTo>
                    <a:pt x="1932" y="931"/>
                  </a:lnTo>
                  <a:lnTo>
                    <a:pt x="1955" y="849"/>
                  </a:lnTo>
                  <a:lnTo>
                    <a:pt x="1973" y="764"/>
                  </a:lnTo>
                  <a:lnTo>
                    <a:pt x="1988" y="676"/>
                  </a:lnTo>
                  <a:lnTo>
                    <a:pt x="1999" y="588"/>
                  </a:lnTo>
                  <a:lnTo>
                    <a:pt x="2006" y="498"/>
                  </a:lnTo>
                  <a:lnTo>
                    <a:pt x="336" y="498"/>
                  </a:lnTo>
                  <a:close/>
                  <a:moveTo>
                    <a:pt x="0" y="0"/>
                  </a:moveTo>
                  <a:lnTo>
                    <a:pt x="2342" y="0"/>
                  </a:lnTo>
                  <a:lnTo>
                    <a:pt x="2342" y="313"/>
                  </a:lnTo>
                  <a:lnTo>
                    <a:pt x="2213" y="313"/>
                  </a:lnTo>
                  <a:lnTo>
                    <a:pt x="2213" y="395"/>
                  </a:lnTo>
                  <a:lnTo>
                    <a:pt x="2210" y="497"/>
                  </a:lnTo>
                  <a:lnTo>
                    <a:pt x="2204" y="596"/>
                  </a:lnTo>
                  <a:lnTo>
                    <a:pt x="2193" y="694"/>
                  </a:lnTo>
                  <a:lnTo>
                    <a:pt x="2176" y="791"/>
                  </a:lnTo>
                  <a:lnTo>
                    <a:pt x="2157" y="885"/>
                  </a:lnTo>
                  <a:lnTo>
                    <a:pt x="2134" y="978"/>
                  </a:lnTo>
                  <a:lnTo>
                    <a:pt x="2105" y="1067"/>
                  </a:lnTo>
                  <a:lnTo>
                    <a:pt x="2073" y="1153"/>
                  </a:lnTo>
                  <a:lnTo>
                    <a:pt x="2039" y="1236"/>
                  </a:lnTo>
                  <a:lnTo>
                    <a:pt x="1999" y="1315"/>
                  </a:lnTo>
                  <a:lnTo>
                    <a:pt x="1957" y="1391"/>
                  </a:lnTo>
                  <a:lnTo>
                    <a:pt x="1910" y="1463"/>
                  </a:lnTo>
                  <a:lnTo>
                    <a:pt x="1861" y="1530"/>
                  </a:lnTo>
                  <a:lnTo>
                    <a:pt x="1808" y="1593"/>
                  </a:lnTo>
                  <a:lnTo>
                    <a:pt x="1753" y="1651"/>
                  </a:lnTo>
                  <a:lnTo>
                    <a:pt x="1808" y="1709"/>
                  </a:lnTo>
                  <a:lnTo>
                    <a:pt x="1861" y="1772"/>
                  </a:lnTo>
                  <a:lnTo>
                    <a:pt x="1910" y="1839"/>
                  </a:lnTo>
                  <a:lnTo>
                    <a:pt x="1957" y="1911"/>
                  </a:lnTo>
                  <a:lnTo>
                    <a:pt x="1999" y="1987"/>
                  </a:lnTo>
                  <a:lnTo>
                    <a:pt x="2039" y="2066"/>
                  </a:lnTo>
                  <a:lnTo>
                    <a:pt x="2073" y="2149"/>
                  </a:lnTo>
                  <a:lnTo>
                    <a:pt x="2105" y="2235"/>
                  </a:lnTo>
                  <a:lnTo>
                    <a:pt x="2134" y="2324"/>
                  </a:lnTo>
                  <a:lnTo>
                    <a:pt x="2157" y="2416"/>
                  </a:lnTo>
                  <a:lnTo>
                    <a:pt x="2176" y="2511"/>
                  </a:lnTo>
                  <a:lnTo>
                    <a:pt x="2193" y="2607"/>
                  </a:lnTo>
                  <a:lnTo>
                    <a:pt x="2204" y="2705"/>
                  </a:lnTo>
                  <a:lnTo>
                    <a:pt x="2210" y="2806"/>
                  </a:lnTo>
                  <a:lnTo>
                    <a:pt x="2213" y="2907"/>
                  </a:lnTo>
                  <a:lnTo>
                    <a:pt x="2213" y="3010"/>
                  </a:lnTo>
                  <a:lnTo>
                    <a:pt x="2342" y="3010"/>
                  </a:lnTo>
                  <a:lnTo>
                    <a:pt x="2342" y="3323"/>
                  </a:lnTo>
                  <a:lnTo>
                    <a:pt x="0" y="3323"/>
                  </a:lnTo>
                  <a:lnTo>
                    <a:pt x="0" y="3010"/>
                  </a:lnTo>
                  <a:lnTo>
                    <a:pt x="130" y="3010"/>
                  </a:lnTo>
                  <a:lnTo>
                    <a:pt x="130" y="2907"/>
                  </a:lnTo>
                  <a:lnTo>
                    <a:pt x="132" y="2806"/>
                  </a:lnTo>
                  <a:lnTo>
                    <a:pt x="139" y="2705"/>
                  </a:lnTo>
                  <a:lnTo>
                    <a:pt x="150" y="2607"/>
                  </a:lnTo>
                  <a:lnTo>
                    <a:pt x="165" y="2511"/>
                  </a:lnTo>
                  <a:lnTo>
                    <a:pt x="185" y="2416"/>
                  </a:lnTo>
                  <a:lnTo>
                    <a:pt x="209" y="2324"/>
                  </a:lnTo>
                  <a:lnTo>
                    <a:pt x="237" y="2235"/>
                  </a:lnTo>
                  <a:lnTo>
                    <a:pt x="269" y="2149"/>
                  </a:lnTo>
                  <a:lnTo>
                    <a:pt x="304" y="2066"/>
                  </a:lnTo>
                  <a:lnTo>
                    <a:pt x="343" y="1987"/>
                  </a:lnTo>
                  <a:lnTo>
                    <a:pt x="386" y="1911"/>
                  </a:lnTo>
                  <a:lnTo>
                    <a:pt x="432" y="1839"/>
                  </a:lnTo>
                  <a:lnTo>
                    <a:pt x="481" y="1772"/>
                  </a:lnTo>
                  <a:lnTo>
                    <a:pt x="534" y="1709"/>
                  </a:lnTo>
                  <a:lnTo>
                    <a:pt x="590" y="1651"/>
                  </a:lnTo>
                  <a:lnTo>
                    <a:pt x="534" y="1593"/>
                  </a:lnTo>
                  <a:lnTo>
                    <a:pt x="481" y="1530"/>
                  </a:lnTo>
                  <a:lnTo>
                    <a:pt x="432" y="1463"/>
                  </a:lnTo>
                  <a:lnTo>
                    <a:pt x="386" y="1391"/>
                  </a:lnTo>
                  <a:lnTo>
                    <a:pt x="343" y="1315"/>
                  </a:lnTo>
                  <a:lnTo>
                    <a:pt x="304" y="1236"/>
                  </a:lnTo>
                  <a:lnTo>
                    <a:pt x="269" y="1153"/>
                  </a:lnTo>
                  <a:lnTo>
                    <a:pt x="237" y="1067"/>
                  </a:lnTo>
                  <a:lnTo>
                    <a:pt x="209" y="978"/>
                  </a:lnTo>
                  <a:lnTo>
                    <a:pt x="185" y="885"/>
                  </a:lnTo>
                  <a:lnTo>
                    <a:pt x="165" y="791"/>
                  </a:lnTo>
                  <a:lnTo>
                    <a:pt x="150" y="694"/>
                  </a:lnTo>
                  <a:lnTo>
                    <a:pt x="139" y="596"/>
                  </a:lnTo>
                  <a:lnTo>
                    <a:pt x="132" y="497"/>
                  </a:lnTo>
                  <a:lnTo>
                    <a:pt x="130" y="395"/>
                  </a:lnTo>
                  <a:lnTo>
                    <a:pt x="130" y="313"/>
                  </a:lnTo>
                  <a:lnTo>
                    <a:pt x="0" y="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73AC2D8-14EE-218A-A25D-266D28A06AFC}"/>
                </a:ext>
              </a:extLst>
            </p:cNvPr>
            <p:cNvGrpSpPr/>
            <p:nvPr/>
          </p:nvGrpSpPr>
          <p:grpSpPr>
            <a:xfrm>
              <a:off x="5350623" y="5286244"/>
              <a:ext cx="309444" cy="297126"/>
              <a:chOff x="4616450" y="4732338"/>
              <a:chExt cx="638175" cy="612774"/>
            </a:xfrm>
            <a:solidFill>
              <a:schemeClr val="bg1"/>
            </a:solidFill>
          </p:grpSpPr>
          <p:sp>
            <p:nvSpPr>
              <p:cNvPr id="88" name="Freeform 88">
                <a:extLst>
                  <a:ext uri="{FF2B5EF4-FFF2-40B4-BE49-F238E27FC236}">
                    <a16:creationId xmlns:a16="http://schemas.microsoft.com/office/drawing/2014/main" id="{FF2C1F3D-8666-77F0-BB0F-DDEDCE6F15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450" y="4883150"/>
                <a:ext cx="638175" cy="461962"/>
              </a:xfrm>
              <a:custGeom>
                <a:avLst/>
                <a:gdLst>
                  <a:gd name="T0" fmla="*/ 1731 w 3614"/>
                  <a:gd name="T1" fmla="*/ 469 h 2623"/>
                  <a:gd name="T2" fmla="*/ 1630 w 3614"/>
                  <a:gd name="T3" fmla="*/ 601 h 2623"/>
                  <a:gd name="T4" fmla="*/ 1456 w 3614"/>
                  <a:gd name="T5" fmla="*/ 738 h 2623"/>
                  <a:gd name="T6" fmla="*/ 1390 w 3614"/>
                  <a:gd name="T7" fmla="*/ 965 h 2623"/>
                  <a:gd name="T8" fmla="*/ 1454 w 3614"/>
                  <a:gd name="T9" fmla="*/ 1181 h 2623"/>
                  <a:gd name="T10" fmla="*/ 1614 w 3614"/>
                  <a:gd name="T11" fmla="*/ 1306 h 2623"/>
                  <a:gd name="T12" fmla="*/ 1862 w 3614"/>
                  <a:gd name="T13" fmla="*/ 1379 h 2623"/>
                  <a:gd name="T14" fmla="*/ 2016 w 3614"/>
                  <a:gd name="T15" fmla="*/ 1451 h 2623"/>
                  <a:gd name="T16" fmla="*/ 2079 w 3614"/>
                  <a:gd name="T17" fmla="*/ 1577 h 2623"/>
                  <a:gd name="T18" fmla="*/ 2044 w 3614"/>
                  <a:gd name="T19" fmla="*/ 1747 h 2623"/>
                  <a:gd name="T20" fmla="*/ 1909 w 3614"/>
                  <a:gd name="T21" fmla="*/ 1846 h 2623"/>
                  <a:gd name="T22" fmla="*/ 1763 w 3614"/>
                  <a:gd name="T23" fmla="*/ 1848 h 2623"/>
                  <a:gd name="T24" fmla="*/ 1626 w 3614"/>
                  <a:gd name="T25" fmla="*/ 1760 h 2623"/>
                  <a:gd name="T26" fmla="*/ 1568 w 3614"/>
                  <a:gd name="T27" fmla="*/ 1627 h 2623"/>
                  <a:gd name="T28" fmla="*/ 1483 w 3614"/>
                  <a:gd name="T29" fmla="*/ 1587 h 2623"/>
                  <a:gd name="T30" fmla="*/ 1376 w 3614"/>
                  <a:gd name="T31" fmla="*/ 1648 h 2623"/>
                  <a:gd name="T32" fmla="*/ 1411 w 3614"/>
                  <a:gd name="T33" fmla="*/ 1802 h 2623"/>
                  <a:gd name="T34" fmla="*/ 1538 w 3614"/>
                  <a:gd name="T35" fmla="*/ 1950 h 2623"/>
                  <a:gd name="T36" fmla="*/ 1720 w 3614"/>
                  <a:gd name="T37" fmla="*/ 2071 h 2623"/>
                  <a:gd name="T38" fmla="*/ 1780 w 3614"/>
                  <a:gd name="T39" fmla="*/ 2149 h 2623"/>
                  <a:gd name="T40" fmla="*/ 1903 w 3614"/>
                  <a:gd name="T41" fmla="*/ 2128 h 2623"/>
                  <a:gd name="T42" fmla="*/ 1975 w 3614"/>
                  <a:gd name="T43" fmla="*/ 2011 h 2623"/>
                  <a:gd name="T44" fmla="*/ 2170 w 3614"/>
                  <a:gd name="T45" fmla="*/ 1896 h 2623"/>
                  <a:gd name="T46" fmla="*/ 2275 w 3614"/>
                  <a:gd name="T47" fmla="*/ 1695 h 2623"/>
                  <a:gd name="T48" fmla="*/ 2256 w 3614"/>
                  <a:gd name="T49" fmla="*/ 1446 h 2623"/>
                  <a:gd name="T50" fmla="*/ 2150 w 3614"/>
                  <a:gd name="T51" fmla="*/ 1301 h 2623"/>
                  <a:gd name="T52" fmla="*/ 1968 w 3614"/>
                  <a:gd name="T53" fmla="*/ 1212 h 2623"/>
                  <a:gd name="T54" fmla="*/ 1778 w 3614"/>
                  <a:gd name="T55" fmla="*/ 1169 h 2623"/>
                  <a:gd name="T56" fmla="*/ 1631 w 3614"/>
                  <a:gd name="T57" fmla="*/ 1083 h 2623"/>
                  <a:gd name="T58" fmla="*/ 1588 w 3614"/>
                  <a:gd name="T59" fmla="*/ 953 h 2623"/>
                  <a:gd name="T60" fmla="*/ 1639 w 3614"/>
                  <a:gd name="T61" fmla="*/ 816 h 2623"/>
                  <a:gd name="T62" fmla="*/ 1786 w 3614"/>
                  <a:gd name="T63" fmla="*/ 743 h 2623"/>
                  <a:gd name="T64" fmla="*/ 1944 w 3614"/>
                  <a:gd name="T65" fmla="*/ 772 h 2623"/>
                  <a:gd name="T66" fmla="*/ 2030 w 3614"/>
                  <a:gd name="T67" fmla="*/ 884 h 2623"/>
                  <a:gd name="T68" fmla="*/ 2101 w 3614"/>
                  <a:gd name="T69" fmla="*/ 939 h 2623"/>
                  <a:gd name="T70" fmla="*/ 2215 w 3614"/>
                  <a:gd name="T71" fmla="*/ 901 h 2623"/>
                  <a:gd name="T72" fmla="*/ 2212 w 3614"/>
                  <a:gd name="T73" fmla="*/ 786 h 2623"/>
                  <a:gd name="T74" fmla="*/ 2083 w 3614"/>
                  <a:gd name="T75" fmla="*/ 638 h 2623"/>
                  <a:gd name="T76" fmla="*/ 1927 w 3614"/>
                  <a:gd name="T77" fmla="*/ 509 h 2623"/>
                  <a:gd name="T78" fmla="*/ 1867 w 3614"/>
                  <a:gd name="T79" fmla="*/ 431 h 2623"/>
                  <a:gd name="T80" fmla="*/ 2380 w 3614"/>
                  <a:gd name="T81" fmla="*/ 59 h 2623"/>
                  <a:gd name="T82" fmla="*/ 2801 w 3614"/>
                  <a:gd name="T83" fmla="*/ 452 h 2623"/>
                  <a:gd name="T84" fmla="*/ 3171 w 3614"/>
                  <a:gd name="T85" fmla="*/ 952 h 2623"/>
                  <a:gd name="T86" fmla="*/ 3455 w 3614"/>
                  <a:gd name="T87" fmla="*/ 1490 h 2623"/>
                  <a:gd name="T88" fmla="*/ 3589 w 3614"/>
                  <a:gd name="T89" fmla="*/ 1965 h 2623"/>
                  <a:gd name="T90" fmla="*/ 3611 w 3614"/>
                  <a:gd name="T91" fmla="*/ 2335 h 2623"/>
                  <a:gd name="T92" fmla="*/ 3517 w 3614"/>
                  <a:gd name="T93" fmla="*/ 2525 h 2623"/>
                  <a:gd name="T94" fmla="*/ 3326 w 3614"/>
                  <a:gd name="T95" fmla="*/ 2619 h 2623"/>
                  <a:gd name="T96" fmla="*/ 204 w 3614"/>
                  <a:gd name="T97" fmla="*/ 2596 h 2623"/>
                  <a:gd name="T98" fmla="*/ 45 w 3614"/>
                  <a:gd name="T99" fmla="*/ 2458 h 2623"/>
                  <a:gd name="T100" fmla="*/ 1 w 3614"/>
                  <a:gd name="T101" fmla="*/ 2215 h 2623"/>
                  <a:gd name="T102" fmla="*/ 61 w 3614"/>
                  <a:gd name="T103" fmla="*/ 1780 h 2623"/>
                  <a:gd name="T104" fmla="*/ 261 w 3614"/>
                  <a:gd name="T105" fmla="*/ 1275 h 2623"/>
                  <a:gd name="T106" fmla="*/ 583 w 3614"/>
                  <a:gd name="T107" fmla="*/ 744 h 2623"/>
                  <a:gd name="T108" fmla="*/ 977 w 3614"/>
                  <a:gd name="T109" fmla="*/ 279 h 2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14" h="2623">
                    <a:moveTo>
                      <a:pt x="1801" y="428"/>
                    </a:moveTo>
                    <a:lnTo>
                      <a:pt x="1780" y="431"/>
                    </a:lnTo>
                    <a:lnTo>
                      <a:pt x="1761" y="439"/>
                    </a:lnTo>
                    <a:lnTo>
                      <a:pt x="1744" y="452"/>
                    </a:lnTo>
                    <a:lnTo>
                      <a:pt x="1731" y="469"/>
                    </a:lnTo>
                    <a:lnTo>
                      <a:pt x="1723" y="487"/>
                    </a:lnTo>
                    <a:lnTo>
                      <a:pt x="1720" y="509"/>
                    </a:lnTo>
                    <a:lnTo>
                      <a:pt x="1720" y="576"/>
                    </a:lnTo>
                    <a:lnTo>
                      <a:pt x="1674" y="587"/>
                    </a:lnTo>
                    <a:lnTo>
                      <a:pt x="1630" y="601"/>
                    </a:lnTo>
                    <a:lnTo>
                      <a:pt x="1590" y="619"/>
                    </a:lnTo>
                    <a:lnTo>
                      <a:pt x="1552" y="641"/>
                    </a:lnTo>
                    <a:lnTo>
                      <a:pt x="1520" y="666"/>
                    </a:lnTo>
                    <a:lnTo>
                      <a:pt x="1486" y="700"/>
                    </a:lnTo>
                    <a:lnTo>
                      <a:pt x="1456" y="738"/>
                    </a:lnTo>
                    <a:lnTo>
                      <a:pt x="1433" y="777"/>
                    </a:lnTo>
                    <a:lnTo>
                      <a:pt x="1413" y="820"/>
                    </a:lnTo>
                    <a:lnTo>
                      <a:pt x="1400" y="866"/>
                    </a:lnTo>
                    <a:lnTo>
                      <a:pt x="1392" y="915"/>
                    </a:lnTo>
                    <a:lnTo>
                      <a:pt x="1390" y="965"/>
                    </a:lnTo>
                    <a:lnTo>
                      <a:pt x="1392" y="1016"/>
                    </a:lnTo>
                    <a:lnTo>
                      <a:pt x="1401" y="1063"/>
                    </a:lnTo>
                    <a:lnTo>
                      <a:pt x="1414" y="1108"/>
                    </a:lnTo>
                    <a:lnTo>
                      <a:pt x="1434" y="1151"/>
                    </a:lnTo>
                    <a:lnTo>
                      <a:pt x="1454" y="1181"/>
                    </a:lnTo>
                    <a:lnTo>
                      <a:pt x="1477" y="1210"/>
                    </a:lnTo>
                    <a:lnTo>
                      <a:pt x="1502" y="1236"/>
                    </a:lnTo>
                    <a:lnTo>
                      <a:pt x="1531" y="1259"/>
                    </a:lnTo>
                    <a:lnTo>
                      <a:pt x="1562" y="1279"/>
                    </a:lnTo>
                    <a:lnTo>
                      <a:pt x="1614" y="1306"/>
                    </a:lnTo>
                    <a:lnTo>
                      <a:pt x="1666" y="1325"/>
                    </a:lnTo>
                    <a:lnTo>
                      <a:pt x="1719" y="1343"/>
                    </a:lnTo>
                    <a:lnTo>
                      <a:pt x="1773" y="1357"/>
                    </a:lnTo>
                    <a:lnTo>
                      <a:pt x="1829" y="1370"/>
                    </a:lnTo>
                    <a:lnTo>
                      <a:pt x="1862" y="1379"/>
                    </a:lnTo>
                    <a:lnTo>
                      <a:pt x="1896" y="1388"/>
                    </a:lnTo>
                    <a:lnTo>
                      <a:pt x="1929" y="1400"/>
                    </a:lnTo>
                    <a:lnTo>
                      <a:pt x="1960" y="1414"/>
                    </a:lnTo>
                    <a:lnTo>
                      <a:pt x="1990" y="1431"/>
                    </a:lnTo>
                    <a:lnTo>
                      <a:pt x="2016" y="1451"/>
                    </a:lnTo>
                    <a:lnTo>
                      <a:pt x="2040" y="1475"/>
                    </a:lnTo>
                    <a:lnTo>
                      <a:pt x="2055" y="1496"/>
                    </a:lnTo>
                    <a:lnTo>
                      <a:pt x="2066" y="1520"/>
                    </a:lnTo>
                    <a:lnTo>
                      <a:pt x="2074" y="1547"/>
                    </a:lnTo>
                    <a:lnTo>
                      <a:pt x="2079" y="1577"/>
                    </a:lnTo>
                    <a:lnTo>
                      <a:pt x="2081" y="1609"/>
                    </a:lnTo>
                    <a:lnTo>
                      <a:pt x="2079" y="1647"/>
                    </a:lnTo>
                    <a:lnTo>
                      <a:pt x="2071" y="1683"/>
                    </a:lnTo>
                    <a:lnTo>
                      <a:pt x="2060" y="1716"/>
                    </a:lnTo>
                    <a:lnTo>
                      <a:pt x="2044" y="1747"/>
                    </a:lnTo>
                    <a:lnTo>
                      <a:pt x="2023" y="1775"/>
                    </a:lnTo>
                    <a:lnTo>
                      <a:pt x="1999" y="1799"/>
                    </a:lnTo>
                    <a:lnTo>
                      <a:pt x="1971" y="1818"/>
                    </a:lnTo>
                    <a:lnTo>
                      <a:pt x="1941" y="1834"/>
                    </a:lnTo>
                    <a:lnTo>
                      <a:pt x="1909" y="1846"/>
                    </a:lnTo>
                    <a:lnTo>
                      <a:pt x="1874" y="1854"/>
                    </a:lnTo>
                    <a:lnTo>
                      <a:pt x="1853" y="1856"/>
                    </a:lnTo>
                    <a:lnTo>
                      <a:pt x="1832" y="1857"/>
                    </a:lnTo>
                    <a:lnTo>
                      <a:pt x="1797" y="1855"/>
                    </a:lnTo>
                    <a:lnTo>
                      <a:pt x="1763" y="1848"/>
                    </a:lnTo>
                    <a:lnTo>
                      <a:pt x="1731" y="1838"/>
                    </a:lnTo>
                    <a:lnTo>
                      <a:pt x="1700" y="1824"/>
                    </a:lnTo>
                    <a:lnTo>
                      <a:pt x="1673" y="1806"/>
                    </a:lnTo>
                    <a:lnTo>
                      <a:pt x="1648" y="1784"/>
                    </a:lnTo>
                    <a:lnTo>
                      <a:pt x="1626" y="1760"/>
                    </a:lnTo>
                    <a:lnTo>
                      <a:pt x="1611" y="1738"/>
                    </a:lnTo>
                    <a:lnTo>
                      <a:pt x="1597" y="1712"/>
                    </a:lnTo>
                    <a:lnTo>
                      <a:pt x="1586" y="1682"/>
                    </a:lnTo>
                    <a:lnTo>
                      <a:pt x="1575" y="1647"/>
                    </a:lnTo>
                    <a:lnTo>
                      <a:pt x="1568" y="1627"/>
                    </a:lnTo>
                    <a:lnTo>
                      <a:pt x="1557" y="1612"/>
                    </a:lnTo>
                    <a:lnTo>
                      <a:pt x="1541" y="1599"/>
                    </a:lnTo>
                    <a:lnTo>
                      <a:pt x="1524" y="1590"/>
                    </a:lnTo>
                    <a:lnTo>
                      <a:pt x="1504" y="1586"/>
                    </a:lnTo>
                    <a:lnTo>
                      <a:pt x="1483" y="1587"/>
                    </a:lnTo>
                    <a:lnTo>
                      <a:pt x="1438" y="1594"/>
                    </a:lnTo>
                    <a:lnTo>
                      <a:pt x="1418" y="1601"/>
                    </a:lnTo>
                    <a:lnTo>
                      <a:pt x="1399" y="1613"/>
                    </a:lnTo>
                    <a:lnTo>
                      <a:pt x="1386" y="1630"/>
                    </a:lnTo>
                    <a:lnTo>
                      <a:pt x="1376" y="1648"/>
                    </a:lnTo>
                    <a:lnTo>
                      <a:pt x="1372" y="1669"/>
                    </a:lnTo>
                    <a:lnTo>
                      <a:pt x="1373" y="1691"/>
                    </a:lnTo>
                    <a:lnTo>
                      <a:pt x="1384" y="1731"/>
                    </a:lnTo>
                    <a:lnTo>
                      <a:pt x="1396" y="1767"/>
                    </a:lnTo>
                    <a:lnTo>
                      <a:pt x="1411" y="1802"/>
                    </a:lnTo>
                    <a:lnTo>
                      <a:pt x="1430" y="1834"/>
                    </a:lnTo>
                    <a:lnTo>
                      <a:pt x="1454" y="1869"/>
                    </a:lnTo>
                    <a:lnTo>
                      <a:pt x="1480" y="1900"/>
                    </a:lnTo>
                    <a:lnTo>
                      <a:pt x="1509" y="1927"/>
                    </a:lnTo>
                    <a:lnTo>
                      <a:pt x="1538" y="1950"/>
                    </a:lnTo>
                    <a:lnTo>
                      <a:pt x="1570" y="1969"/>
                    </a:lnTo>
                    <a:lnTo>
                      <a:pt x="1617" y="1990"/>
                    </a:lnTo>
                    <a:lnTo>
                      <a:pt x="1668" y="2007"/>
                    </a:lnTo>
                    <a:lnTo>
                      <a:pt x="1720" y="2019"/>
                    </a:lnTo>
                    <a:lnTo>
                      <a:pt x="1720" y="2071"/>
                    </a:lnTo>
                    <a:lnTo>
                      <a:pt x="1723" y="2093"/>
                    </a:lnTo>
                    <a:lnTo>
                      <a:pt x="1731" y="2112"/>
                    </a:lnTo>
                    <a:lnTo>
                      <a:pt x="1744" y="2128"/>
                    </a:lnTo>
                    <a:lnTo>
                      <a:pt x="1761" y="2141"/>
                    </a:lnTo>
                    <a:lnTo>
                      <a:pt x="1780" y="2149"/>
                    </a:lnTo>
                    <a:lnTo>
                      <a:pt x="1801" y="2152"/>
                    </a:lnTo>
                    <a:lnTo>
                      <a:pt x="1846" y="2152"/>
                    </a:lnTo>
                    <a:lnTo>
                      <a:pt x="1867" y="2149"/>
                    </a:lnTo>
                    <a:lnTo>
                      <a:pt x="1887" y="2141"/>
                    </a:lnTo>
                    <a:lnTo>
                      <a:pt x="1903" y="2128"/>
                    </a:lnTo>
                    <a:lnTo>
                      <a:pt x="1915" y="2112"/>
                    </a:lnTo>
                    <a:lnTo>
                      <a:pt x="1924" y="2093"/>
                    </a:lnTo>
                    <a:lnTo>
                      <a:pt x="1927" y="2071"/>
                    </a:lnTo>
                    <a:lnTo>
                      <a:pt x="1927" y="2022"/>
                    </a:lnTo>
                    <a:lnTo>
                      <a:pt x="1975" y="2011"/>
                    </a:lnTo>
                    <a:lnTo>
                      <a:pt x="2020" y="1996"/>
                    </a:lnTo>
                    <a:lnTo>
                      <a:pt x="2061" y="1977"/>
                    </a:lnTo>
                    <a:lnTo>
                      <a:pt x="2101" y="1954"/>
                    </a:lnTo>
                    <a:lnTo>
                      <a:pt x="2137" y="1927"/>
                    </a:lnTo>
                    <a:lnTo>
                      <a:pt x="2170" y="1896"/>
                    </a:lnTo>
                    <a:lnTo>
                      <a:pt x="2200" y="1861"/>
                    </a:lnTo>
                    <a:lnTo>
                      <a:pt x="2226" y="1823"/>
                    </a:lnTo>
                    <a:lnTo>
                      <a:pt x="2246" y="1782"/>
                    </a:lnTo>
                    <a:lnTo>
                      <a:pt x="2263" y="1740"/>
                    </a:lnTo>
                    <a:lnTo>
                      <a:pt x="2275" y="1695"/>
                    </a:lnTo>
                    <a:lnTo>
                      <a:pt x="2282" y="1647"/>
                    </a:lnTo>
                    <a:lnTo>
                      <a:pt x="2284" y="1598"/>
                    </a:lnTo>
                    <a:lnTo>
                      <a:pt x="2280" y="1545"/>
                    </a:lnTo>
                    <a:lnTo>
                      <a:pt x="2272" y="1494"/>
                    </a:lnTo>
                    <a:lnTo>
                      <a:pt x="2256" y="1446"/>
                    </a:lnTo>
                    <a:lnTo>
                      <a:pt x="2241" y="1412"/>
                    </a:lnTo>
                    <a:lnTo>
                      <a:pt x="2222" y="1381"/>
                    </a:lnTo>
                    <a:lnTo>
                      <a:pt x="2201" y="1352"/>
                    </a:lnTo>
                    <a:lnTo>
                      <a:pt x="2177" y="1325"/>
                    </a:lnTo>
                    <a:lnTo>
                      <a:pt x="2150" y="1301"/>
                    </a:lnTo>
                    <a:lnTo>
                      <a:pt x="2119" y="1278"/>
                    </a:lnTo>
                    <a:lnTo>
                      <a:pt x="2085" y="1257"/>
                    </a:lnTo>
                    <a:lnTo>
                      <a:pt x="2047" y="1239"/>
                    </a:lnTo>
                    <a:lnTo>
                      <a:pt x="2009" y="1224"/>
                    </a:lnTo>
                    <a:lnTo>
                      <a:pt x="1968" y="1212"/>
                    </a:lnTo>
                    <a:lnTo>
                      <a:pt x="1926" y="1202"/>
                    </a:lnTo>
                    <a:lnTo>
                      <a:pt x="1885" y="1195"/>
                    </a:lnTo>
                    <a:lnTo>
                      <a:pt x="1848" y="1187"/>
                    </a:lnTo>
                    <a:lnTo>
                      <a:pt x="1813" y="1179"/>
                    </a:lnTo>
                    <a:lnTo>
                      <a:pt x="1778" y="1169"/>
                    </a:lnTo>
                    <a:lnTo>
                      <a:pt x="1744" y="1158"/>
                    </a:lnTo>
                    <a:lnTo>
                      <a:pt x="1713" y="1144"/>
                    </a:lnTo>
                    <a:lnTo>
                      <a:pt x="1683" y="1128"/>
                    </a:lnTo>
                    <a:lnTo>
                      <a:pt x="1656" y="1108"/>
                    </a:lnTo>
                    <a:lnTo>
                      <a:pt x="1631" y="1083"/>
                    </a:lnTo>
                    <a:lnTo>
                      <a:pt x="1616" y="1061"/>
                    </a:lnTo>
                    <a:lnTo>
                      <a:pt x="1604" y="1036"/>
                    </a:lnTo>
                    <a:lnTo>
                      <a:pt x="1595" y="1011"/>
                    </a:lnTo>
                    <a:lnTo>
                      <a:pt x="1590" y="983"/>
                    </a:lnTo>
                    <a:lnTo>
                      <a:pt x="1588" y="953"/>
                    </a:lnTo>
                    <a:lnTo>
                      <a:pt x="1590" y="922"/>
                    </a:lnTo>
                    <a:lnTo>
                      <a:pt x="1596" y="893"/>
                    </a:lnTo>
                    <a:lnTo>
                      <a:pt x="1606" y="865"/>
                    </a:lnTo>
                    <a:lnTo>
                      <a:pt x="1620" y="840"/>
                    </a:lnTo>
                    <a:lnTo>
                      <a:pt x="1639" y="816"/>
                    </a:lnTo>
                    <a:lnTo>
                      <a:pt x="1662" y="794"/>
                    </a:lnTo>
                    <a:lnTo>
                      <a:pt x="1689" y="775"/>
                    </a:lnTo>
                    <a:lnTo>
                      <a:pt x="1719" y="761"/>
                    </a:lnTo>
                    <a:lnTo>
                      <a:pt x="1752" y="750"/>
                    </a:lnTo>
                    <a:lnTo>
                      <a:pt x="1786" y="743"/>
                    </a:lnTo>
                    <a:lnTo>
                      <a:pt x="1822" y="741"/>
                    </a:lnTo>
                    <a:lnTo>
                      <a:pt x="1855" y="742"/>
                    </a:lnTo>
                    <a:lnTo>
                      <a:pt x="1887" y="749"/>
                    </a:lnTo>
                    <a:lnTo>
                      <a:pt x="1916" y="759"/>
                    </a:lnTo>
                    <a:lnTo>
                      <a:pt x="1944" y="772"/>
                    </a:lnTo>
                    <a:lnTo>
                      <a:pt x="1968" y="788"/>
                    </a:lnTo>
                    <a:lnTo>
                      <a:pt x="1990" y="809"/>
                    </a:lnTo>
                    <a:lnTo>
                      <a:pt x="2005" y="830"/>
                    </a:lnTo>
                    <a:lnTo>
                      <a:pt x="2020" y="855"/>
                    </a:lnTo>
                    <a:lnTo>
                      <a:pt x="2030" y="884"/>
                    </a:lnTo>
                    <a:lnTo>
                      <a:pt x="2039" y="901"/>
                    </a:lnTo>
                    <a:lnTo>
                      <a:pt x="2050" y="916"/>
                    </a:lnTo>
                    <a:lnTo>
                      <a:pt x="2066" y="927"/>
                    </a:lnTo>
                    <a:lnTo>
                      <a:pt x="2082" y="934"/>
                    </a:lnTo>
                    <a:lnTo>
                      <a:pt x="2101" y="939"/>
                    </a:lnTo>
                    <a:lnTo>
                      <a:pt x="2119" y="938"/>
                    </a:lnTo>
                    <a:lnTo>
                      <a:pt x="2163" y="932"/>
                    </a:lnTo>
                    <a:lnTo>
                      <a:pt x="2183" y="925"/>
                    </a:lnTo>
                    <a:lnTo>
                      <a:pt x="2200" y="916"/>
                    </a:lnTo>
                    <a:lnTo>
                      <a:pt x="2215" y="901"/>
                    </a:lnTo>
                    <a:lnTo>
                      <a:pt x="2226" y="884"/>
                    </a:lnTo>
                    <a:lnTo>
                      <a:pt x="2231" y="865"/>
                    </a:lnTo>
                    <a:lnTo>
                      <a:pt x="2232" y="844"/>
                    </a:lnTo>
                    <a:lnTo>
                      <a:pt x="2228" y="824"/>
                    </a:lnTo>
                    <a:lnTo>
                      <a:pt x="2212" y="786"/>
                    </a:lnTo>
                    <a:lnTo>
                      <a:pt x="2193" y="751"/>
                    </a:lnTo>
                    <a:lnTo>
                      <a:pt x="2170" y="718"/>
                    </a:lnTo>
                    <a:lnTo>
                      <a:pt x="2143" y="688"/>
                    </a:lnTo>
                    <a:lnTo>
                      <a:pt x="2115" y="661"/>
                    </a:lnTo>
                    <a:lnTo>
                      <a:pt x="2083" y="638"/>
                    </a:lnTo>
                    <a:lnTo>
                      <a:pt x="2048" y="618"/>
                    </a:lnTo>
                    <a:lnTo>
                      <a:pt x="2011" y="600"/>
                    </a:lnTo>
                    <a:lnTo>
                      <a:pt x="1970" y="587"/>
                    </a:lnTo>
                    <a:lnTo>
                      <a:pt x="1927" y="577"/>
                    </a:lnTo>
                    <a:lnTo>
                      <a:pt x="1927" y="509"/>
                    </a:lnTo>
                    <a:lnTo>
                      <a:pt x="1924" y="488"/>
                    </a:lnTo>
                    <a:lnTo>
                      <a:pt x="1916" y="469"/>
                    </a:lnTo>
                    <a:lnTo>
                      <a:pt x="1903" y="452"/>
                    </a:lnTo>
                    <a:lnTo>
                      <a:pt x="1887" y="439"/>
                    </a:lnTo>
                    <a:lnTo>
                      <a:pt x="1867" y="431"/>
                    </a:lnTo>
                    <a:lnTo>
                      <a:pt x="1846" y="428"/>
                    </a:lnTo>
                    <a:lnTo>
                      <a:pt x="1801" y="428"/>
                    </a:lnTo>
                    <a:close/>
                    <a:moveTo>
                      <a:pt x="1321" y="0"/>
                    </a:moveTo>
                    <a:lnTo>
                      <a:pt x="2292" y="0"/>
                    </a:lnTo>
                    <a:lnTo>
                      <a:pt x="2380" y="59"/>
                    </a:lnTo>
                    <a:lnTo>
                      <a:pt x="2467" y="126"/>
                    </a:lnTo>
                    <a:lnTo>
                      <a:pt x="2553" y="199"/>
                    </a:lnTo>
                    <a:lnTo>
                      <a:pt x="2638" y="279"/>
                    </a:lnTo>
                    <a:lnTo>
                      <a:pt x="2720" y="363"/>
                    </a:lnTo>
                    <a:lnTo>
                      <a:pt x="2801" y="452"/>
                    </a:lnTo>
                    <a:lnTo>
                      <a:pt x="2880" y="547"/>
                    </a:lnTo>
                    <a:lnTo>
                      <a:pt x="2957" y="643"/>
                    </a:lnTo>
                    <a:lnTo>
                      <a:pt x="3031" y="744"/>
                    </a:lnTo>
                    <a:lnTo>
                      <a:pt x="3103" y="848"/>
                    </a:lnTo>
                    <a:lnTo>
                      <a:pt x="3171" y="952"/>
                    </a:lnTo>
                    <a:lnTo>
                      <a:pt x="3235" y="1059"/>
                    </a:lnTo>
                    <a:lnTo>
                      <a:pt x="3296" y="1167"/>
                    </a:lnTo>
                    <a:lnTo>
                      <a:pt x="3354" y="1275"/>
                    </a:lnTo>
                    <a:lnTo>
                      <a:pt x="3406" y="1382"/>
                    </a:lnTo>
                    <a:lnTo>
                      <a:pt x="3455" y="1490"/>
                    </a:lnTo>
                    <a:lnTo>
                      <a:pt x="3494" y="1588"/>
                    </a:lnTo>
                    <a:lnTo>
                      <a:pt x="3526" y="1684"/>
                    </a:lnTo>
                    <a:lnTo>
                      <a:pt x="3552" y="1780"/>
                    </a:lnTo>
                    <a:lnTo>
                      <a:pt x="3573" y="1873"/>
                    </a:lnTo>
                    <a:lnTo>
                      <a:pt x="3589" y="1965"/>
                    </a:lnTo>
                    <a:lnTo>
                      <a:pt x="3600" y="2052"/>
                    </a:lnTo>
                    <a:lnTo>
                      <a:pt x="3608" y="2136"/>
                    </a:lnTo>
                    <a:lnTo>
                      <a:pt x="3613" y="2215"/>
                    </a:lnTo>
                    <a:lnTo>
                      <a:pt x="3614" y="2289"/>
                    </a:lnTo>
                    <a:lnTo>
                      <a:pt x="3611" y="2335"/>
                    </a:lnTo>
                    <a:lnTo>
                      <a:pt x="3603" y="2378"/>
                    </a:lnTo>
                    <a:lnTo>
                      <a:pt x="3588" y="2419"/>
                    </a:lnTo>
                    <a:lnTo>
                      <a:pt x="3569" y="2458"/>
                    </a:lnTo>
                    <a:lnTo>
                      <a:pt x="3545" y="2493"/>
                    </a:lnTo>
                    <a:lnTo>
                      <a:pt x="3517" y="2525"/>
                    </a:lnTo>
                    <a:lnTo>
                      <a:pt x="3484" y="2553"/>
                    </a:lnTo>
                    <a:lnTo>
                      <a:pt x="3449" y="2577"/>
                    </a:lnTo>
                    <a:lnTo>
                      <a:pt x="3411" y="2596"/>
                    </a:lnTo>
                    <a:lnTo>
                      <a:pt x="3369" y="2610"/>
                    </a:lnTo>
                    <a:lnTo>
                      <a:pt x="3326" y="2619"/>
                    </a:lnTo>
                    <a:lnTo>
                      <a:pt x="3280" y="2623"/>
                    </a:lnTo>
                    <a:lnTo>
                      <a:pt x="333" y="2623"/>
                    </a:lnTo>
                    <a:lnTo>
                      <a:pt x="288" y="2619"/>
                    </a:lnTo>
                    <a:lnTo>
                      <a:pt x="244" y="2610"/>
                    </a:lnTo>
                    <a:lnTo>
                      <a:pt x="204" y="2596"/>
                    </a:lnTo>
                    <a:lnTo>
                      <a:pt x="164" y="2577"/>
                    </a:lnTo>
                    <a:lnTo>
                      <a:pt x="129" y="2553"/>
                    </a:lnTo>
                    <a:lnTo>
                      <a:pt x="98" y="2525"/>
                    </a:lnTo>
                    <a:lnTo>
                      <a:pt x="69" y="2493"/>
                    </a:lnTo>
                    <a:lnTo>
                      <a:pt x="45" y="2458"/>
                    </a:lnTo>
                    <a:lnTo>
                      <a:pt x="26" y="2419"/>
                    </a:lnTo>
                    <a:lnTo>
                      <a:pt x="12" y="2378"/>
                    </a:lnTo>
                    <a:lnTo>
                      <a:pt x="3" y="2335"/>
                    </a:lnTo>
                    <a:lnTo>
                      <a:pt x="0" y="2289"/>
                    </a:lnTo>
                    <a:lnTo>
                      <a:pt x="1" y="2215"/>
                    </a:lnTo>
                    <a:lnTo>
                      <a:pt x="5" y="2136"/>
                    </a:lnTo>
                    <a:lnTo>
                      <a:pt x="13" y="2052"/>
                    </a:lnTo>
                    <a:lnTo>
                      <a:pt x="25" y="1965"/>
                    </a:lnTo>
                    <a:lnTo>
                      <a:pt x="41" y="1873"/>
                    </a:lnTo>
                    <a:lnTo>
                      <a:pt x="61" y="1780"/>
                    </a:lnTo>
                    <a:lnTo>
                      <a:pt x="88" y="1684"/>
                    </a:lnTo>
                    <a:lnTo>
                      <a:pt x="121" y="1588"/>
                    </a:lnTo>
                    <a:lnTo>
                      <a:pt x="159" y="1490"/>
                    </a:lnTo>
                    <a:lnTo>
                      <a:pt x="208" y="1382"/>
                    </a:lnTo>
                    <a:lnTo>
                      <a:pt x="261" y="1275"/>
                    </a:lnTo>
                    <a:lnTo>
                      <a:pt x="318" y="1167"/>
                    </a:lnTo>
                    <a:lnTo>
                      <a:pt x="379" y="1059"/>
                    </a:lnTo>
                    <a:lnTo>
                      <a:pt x="444" y="952"/>
                    </a:lnTo>
                    <a:lnTo>
                      <a:pt x="512" y="848"/>
                    </a:lnTo>
                    <a:lnTo>
                      <a:pt x="583" y="744"/>
                    </a:lnTo>
                    <a:lnTo>
                      <a:pt x="657" y="643"/>
                    </a:lnTo>
                    <a:lnTo>
                      <a:pt x="733" y="547"/>
                    </a:lnTo>
                    <a:lnTo>
                      <a:pt x="812" y="452"/>
                    </a:lnTo>
                    <a:lnTo>
                      <a:pt x="894" y="363"/>
                    </a:lnTo>
                    <a:lnTo>
                      <a:pt x="977" y="279"/>
                    </a:lnTo>
                    <a:lnTo>
                      <a:pt x="1061" y="199"/>
                    </a:lnTo>
                    <a:lnTo>
                      <a:pt x="1147" y="126"/>
                    </a:lnTo>
                    <a:lnTo>
                      <a:pt x="1233" y="59"/>
                    </a:lnTo>
                    <a:lnTo>
                      <a:pt x="1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9" name="Freeform 89">
                <a:extLst>
                  <a:ext uri="{FF2B5EF4-FFF2-40B4-BE49-F238E27FC236}">
                    <a16:creationId xmlns:a16="http://schemas.microsoft.com/office/drawing/2014/main" id="{FC5CB4D6-4391-ED7B-03C9-9E1545EBE7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0600" y="4732338"/>
                <a:ext cx="276225" cy="115887"/>
              </a:xfrm>
              <a:custGeom>
                <a:avLst/>
                <a:gdLst>
                  <a:gd name="T0" fmla="*/ 780 w 1563"/>
                  <a:gd name="T1" fmla="*/ 0 h 657"/>
                  <a:gd name="T2" fmla="*/ 782 w 1563"/>
                  <a:gd name="T3" fmla="*/ 0 h 657"/>
                  <a:gd name="T4" fmla="*/ 1417 w 1563"/>
                  <a:gd name="T5" fmla="*/ 2 h 657"/>
                  <a:gd name="T6" fmla="*/ 1448 w 1563"/>
                  <a:gd name="T7" fmla="*/ 6 h 657"/>
                  <a:gd name="T8" fmla="*/ 1475 w 1563"/>
                  <a:gd name="T9" fmla="*/ 15 h 657"/>
                  <a:gd name="T10" fmla="*/ 1501 w 1563"/>
                  <a:gd name="T11" fmla="*/ 28 h 657"/>
                  <a:gd name="T12" fmla="*/ 1521 w 1563"/>
                  <a:gd name="T13" fmla="*/ 46 h 657"/>
                  <a:gd name="T14" fmla="*/ 1539 w 1563"/>
                  <a:gd name="T15" fmla="*/ 67 h 657"/>
                  <a:gd name="T16" fmla="*/ 1551 w 1563"/>
                  <a:gd name="T17" fmla="*/ 91 h 657"/>
                  <a:gd name="T18" fmla="*/ 1560 w 1563"/>
                  <a:gd name="T19" fmla="*/ 118 h 657"/>
                  <a:gd name="T20" fmla="*/ 1563 w 1563"/>
                  <a:gd name="T21" fmla="*/ 145 h 657"/>
                  <a:gd name="T22" fmla="*/ 1561 w 1563"/>
                  <a:gd name="T23" fmla="*/ 174 h 657"/>
                  <a:gd name="T24" fmla="*/ 1552 w 1563"/>
                  <a:gd name="T25" fmla="*/ 202 h 657"/>
                  <a:gd name="T26" fmla="*/ 1538 w 1563"/>
                  <a:gd name="T27" fmla="*/ 229 h 657"/>
                  <a:gd name="T28" fmla="*/ 1254 w 1563"/>
                  <a:gd name="T29" fmla="*/ 657 h 657"/>
                  <a:gd name="T30" fmla="*/ 310 w 1563"/>
                  <a:gd name="T31" fmla="*/ 657 h 657"/>
                  <a:gd name="T32" fmla="*/ 25 w 1563"/>
                  <a:gd name="T33" fmla="*/ 229 h 657"/>
                  <a:gd name="T34" fmla="*/ 11 w 1563"/>
                  <a:gd name="T35" fmla="*/ 202 h 657"/>
                  <a:gd name="T36" fmla="*/ 2 w 1563"/>
                  <a:gd name="T37" fmla="*/ 174 h 657"/>
                  <a:gd name="T38" fmla="*/ 0 w 1563"/>
                  <a:gd name="T39" fmla="*/ 145 h 657"/>
                  <a:gd name="T40" fmla="*/ 3 w 1563"/>
                  <a:gd name="T41" fmla="*/ 118 h 657"/>
                  <a:gd name="T42" fmla="*/ 12 w 1563"/>
                  <a:gd name="T43" fmla="*/ 91 h 657"/>
                  <a:gd name="T44" fmla="*/ 25 w 1563"/>
                  <a:gd name="T45" fmla="*/ 67 h 657"/>
                  <a:gd name="T46" fmla="*/ 41 w 1563"/>
                  <a:gd name="T47" fmla="*/ 46 h 657"/>
                  <a:gd name="T48" fmla="*/ 63 w 1563"/>
                  <a:gd name="T49" fmla="*/ 28 h 657"/>
                  <a:gd name="T50" fmla="*/ 87 w 1563"/>
                  <a:gd name="T51" fmla="*/ 15 h 657"/>
                  <a:gd name="T52" fmla="*/ 115 w 1563"/>
                  <a:gd name="T53" fmla="*/ 6 h 657"/>
                  <a:gd name="T54" fmla="*/ 145 w 1563"/>
                  <a:gd name="T55" fmla="*/ 2 h 657"/>
                  <a:gd name="T56" fmla="*/ 780 w 1563"/>
                  <a:gd name="T57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63" h="657">
                    <a:moveTo>
                      <a:pt x="780" y="0"/>
                    </a:moveTo>
                    <a:lnTo>
                      <a:pt x="782" y="0"/>
                    </a:lnTo>
                    <a:lnTo>
                      <a:pt x="1417" y="2"/>
                    </a:lnTo>
                    <a:lnTo>
                      <a:pt x="1448" y="6"/>
                    </a:lnTo>
                    <a:lnTo>
                      <a:pt x="1475" y="15"/>
                    </a:lnTo>
                    <a:lnTo>
                      <a:pt x="1501" y="28"/>
                    </a:lnTo>
                    <a:lnTo>
                      <a:pt x="1521" y="46"/>
                    </a:lnTo>
                    <a:lnTo>
                      <a:pt x="1539" y="67"/>
                    </a:lnTo>
                    <a:lnTo>
                      <a:pt x="1551" y="91"/>
                    </a:lnTo>
                    <a:lnTo>
                      <a:pt x="1560" y="118"/>
                    </a:lnTo>
                    <a:lnTo>
                      <a:pt x="1563" y="145"/>
                    </a:lnTo>
                    <a:lnTo>
                      <a:pt x="1561" y="174"/>
                    </a:lnTo>
                    <a:lnTo>
                      <a:pt x="1552" y="202"/>
                    </a:lnTo>
                    <a:lnTo>
                      <a:pt x="1538" y="229"/>
                    </a:lnTo>
                    <a:lnTo>
                      <a:pt x="1254" y="657"/>
                    </a:lnTo>
                    <a:lnTo>
                      <a:pt x="310" y="657"/>
                    </a:lnTo>
                    <a:lnTo>
                      <a:pt x="25" y="229"/>
                    </a:lnTo>
                    <a:lnTo>
                      <a:pt x="11" y="202"/>
                    </a:lnTo>
                    <a:lnTo>
                      <a:pt x="2" y="174"/>
                    </a:lnTo>
                    <a:lnTo>
                      <a:pt x="0" y="145"/>
                    </a:lnTo>
                    <a:lnTo>
                      <a:pt x="3" y="118"/>
                    </a:lnTo>
                    <a:lnTo>
                      <a:pt x="12" y="91"/>
                    </a:lnTo>
                    <a:lnTo>
                      <a:pt x="25" y="67"/>
                    </a:lnTo>
                    <a:lnTo>
                      <a:pt x="41" y="46"/>
                    </a:lnTo>
                    <a:lnTo>
                      <a:pt x="63" y="28"/>
                    </a:lnTo>
                    <a:lnTo>
                      <a:pt x="87" y="15"/>
                    </a:lnTo>
                    <a:lnTo>
                      <a:pt x="115" y="6"/>
                    </a:lnTo>
                    <a:lnTo>
                      <a:pt x="145" y="2"/>
                    </a:lnTo>
                    <a:lnTo>
                      <a:pt x="7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49D95C4-A7B3-93C2-EF92-64E8659C5BBE}"/>
                </a:ext>
              </a:extLst>
            </p:cNvPr>
            <p:cNvGrpSpPr/>
            <p:nvPr/>
          </p:nvGrpSpPr>
          <p:grpSpPr>
            <a:xfrm>
              <a:off x="5362958" y="3289381"/>
              <a:ext cx="284797" cy="277681"/>
              <a:chOff x="4276725" y="4691063"/>
              <a:chExt cx="347663" cy="349250"/>
            </a:xfrm>
            <a:solidFill>
              <a:schemeClr val="bg1"/>
            </a:solidFill>
          </p:grpSpPr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A6040925-9495-BD88-D295-BB23B0E419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0225" y="4691063"/>
                <a:ext cx="284163" cy="161925"/>
              </a:xfrm>
              <a:custGeom>
                <a:avLst/>
                <a:gdLst>
                  <a:gd name="T0" fmla="*/ 2252 w 2690"/>
                  <a:gd name="T1" fmla="*/ 1266 h 1529"/>
                  <a:gd name="T2" fmla="*/ 2362 w 2690"/>
                  <a:gd name="T3" fmla="*/ 1202 h 1529"/>
                  <a:gd name="T4" fmla="*/ 2182 w 2690"/>
                  <a:gd name="T5" fmla="*/ 848 h 1529"/>
                  <a:gd name="T6" fmla="*/ 2007 w 2690"/>
                  <a:gd name="T7" fmla="*/ 1266 h 1529"/>
                  <a:gd name="T8" fmla="*/ 2210 w 2690"/>
                  <a:gd name="T9" fmla="*/ 889 h 1529"/>
                  <a:gd name="T10" fmla="*/ 1945 w 2690"/>
                  <a:gd name="T11" fmla="*/ 591 h 1529"/>
                  <a:gd name="T12" fmla="*/ 1661 w 2690"/>
                  <a:gd name="T13" fmla="*/ 1266 h 1529"/>
                  <a:gd name="T14" fmla="*/ 1986 w 2690"/>
                  <a:gd name="T15" fmla="*/ 628 h 1529"/>
                  <a:gd name="T16" fmla="*/ 1657 w 2690"/>
                  <a:gd name="T17" fmla="*/ 403 h 1529"/>
                  <a:gd name="T18" fmla="*/ 1210 w 2690"/>
                  <a:gd name="T19" fmla="*/ 1266 h 1529"/>
                  <a:gd name="T20" fmla="*/ 1782 w 2690"/>
                  <a:gd name="T21" fmla="*/ 471 h 1529"/>
                  <a:gd name="T22" fmla="*/ 1657 w 2690"/>
                  <a:gd name="T23" fmla="*/ 403 h 1529"/>
                  <a:gd name="T24" fmla="*/ 574 w 2690"/>
                  <a:gd name="T25" fmla="*/ 348 h 1529"/>
                  <a:gd name="T26" fmla="*/ 445 w 2690"/>
                  <a:gd name="T27" fmla="*/ 403 h 1529"/>
                  <a:gd name="T28" fmla="*/ 478 w 2690"/>
                  <a:gd name="T29" fmla="*/ 530 h 1529"/>
                  <a:gd name="T30" fmla="*/ 1318 w 2690"/>
                  <a:gd name="T31" fmla="*/ 289 h 1529"/>
                  <a:gd name="T32" fmla="*/ 990 w 2690"/>
                  <a:gd name="T33" fmla="*/ 1045 h 1529"/>
                  <a:gd name="T34" fmla="*/ 1392 w 2690"/>
                  <a:gd name="T35" fmla="*/ 305 h 1529"/>
                  <a:gd name="T36" fmla="*/ 1052 w 2690"/>
                  <a:gd name="T37" fmla="*/ 263 h 1529"/>
                  <a:gd name="T38" fmla="*/ 906 w 2690"/>
                  <a:gd name="T39" fmla="*/ 271 h 1529"/>
                  <a:gd name="T40" fmla="*/ 737 w 2690"/>
                  <a:gd name="T41" fmla="*/ 792 h 1529"/>
                  <a:gd name="T42" fmla="*/ 1052 w 2690"/>
                  <a:gd name="T43" fmla="*/ 263 h 1529"/>
                  <a:gd name="T44" fmla="*/ 1146 w 2690"/>
                  <a:gd name="T45" fmla="*/ 2 h 1529"/>
                  <a:gd name="T46" fmla="*/ 1332 w 2690"/>
                  <a:gd name="T47" fmla="*/ 23 h 1529"/>
                  <a:gd name="T48" fmla="*/ 1512 w 2690"/>
                  <a:gd name="T49" fmla="*/ 64 h 1529"/>
                  <a:gd name="T50" fmla="*/ 1687 w 2690"/>
                  <a:gd name="T51" fmla="*/ 126 h 1529"/>
                  <a:gd name="T52" fmla="*/ 1853 w 2690"/>
                  <a:gd name="T53" fmla="*/ 206 h 1529"/>
                  <a:gd name="T54" fmla="*/ 2009 w 2690"/>
                  <a:gd name="T55" fmla="*/ 304 h 1529"/>
                  <a:gd name="T56" fmla="*/ 2155 w 2690"/>
                  <a:gd name="T57" fmla="*/ 421 h 1529"/>
                  <a:gd name="T58" fmla="*/ 2286 w 2690"/>
                  <a:gd name="T59" fmla="*/ 554 h 1529"/>
                  <a:gd name="T60" fmla="*/ 2400 w 2690"/>
                  <a:gd name="T61" fmla="*/ 698 h 1529"/>
                  <a:gd name="T62" fmla="*/ 2498 w 2690"/>
                  <a:gd name="T63" fmla="*/ 855 h 1529"/>
                  <a:gd name="T64" fmla="*/ 2577 w 2690"/>
                  <a:gd name="T65" fmla="*/ 1023 h 1529"/>
                  <a:gd name="T66" fmla="*/ 2637 w 2690"/>
                  <a:gd name="T67" fmla="*/ 1197 h 1529"/>
                  <a:gd name="T68" fmla="*/ 2677 w 2690"/>
                  <a:gd name="T69" fmla="*/ 1380 h 1529"/>
                  <a:gd name="T70" fmla="*/ 2689 w 2690"/>
                  <a:gd name="T71" fmla="*/ 1488 h 1529"/>
                  <a:gd name="T72" fmla="*/ 2677 w 2690"/>
                  <a:gd name="T73" fmla="*/ 1513 h 1529"/>
                  <a:gd name="T74" fmla="*/ 2653 w 2690"/>
                  <a:gd name="T75" fmla="*/ 1527 h 1529"/>
                  <a:gd name="T76" fmla="*/ 1123 w 2690"/>
                  <a:gd name="T77" fmla="*/ 1529 h 1529"/>
                  <a:gd name="T78" fmla="*/ 1097 w 2690"/>
                  <a:gd name="T79" fmla="*/ 1523 h 1529"/>
                  <a:gd name="T80" fmla="*/ 14 w 2690"/>
                  <a:gd name="T81" fmla="*/ 440 h 1529"/>
                  <a:gd name="T82" fmla="*/ 1 w 2690"/>
                  <a:gd name="T83" fmla="*/ 416 h 1529"/>
                  <a:gd name="T84" fmla="*/ 2 w 2690"/>
                  <a:gd name="T85" fmla="*/ 388 h 1529"/>
                  <a:gd name="T86" fmla="*/ 18 w 2690"/>
                  <a:gd name="T87" fmla="*/ 365 h 1529"/>
                  <a:gd name="T88" fmla="*/ 171 w 2690"/>
                  <a:gd name="T89" fmla="*/ 256 h 1529"/>
                  <a:gd name="T90" fmla="*/ 333 w 2690"/>
                  <a:gd name="T91" fmla="*/ 166 h 1529"/>
                  <a:gd name="T92" fmla="*/ 504 w 2690"/>
                  <a:gd name="T93" fmla="*/ 94 h 1529"/>
                  <a:gd name="T94" fmla="*/ 682 w 2690"/>
                  <a:gd name="T95" fmla="*/ 42 h 1529"/>
                  <a:gd name="T96" fmla="*/ 866 w 2690"/>
                  <a:gd name="T97" fmla="*/ 10 h 1529"/>
                  <a:gd name="T98" fmla="*/ 1052 w 2690"/>
                  <a:gd name="T99" fmla="*/ 0 h 1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90" h="1529">
                    <a:moveTo>
                      <a:pt x="2339" y="1139"/>
                    </a:moveTo>
                    <a:lnTo>
                      <a:pt x="2252" y="1266"/>
                    </a:lnTo>
                    <a:lnTo>
                      <a:pt x="2382" y="1266"/>
                    </a:lnTo>
                    <a:lnTo>
                      <a:pt x="2362" y="1202"/>
                    </a:lnTo>
                    <a:lnTo>
                      <a:pt x="2339" y="1139"/>
                    </a:lnTo>
                    <a:close/>
                    <a:moveTo>
                      <a:pt x="2182" y="848"/>
                    </a:moveTo>
                    <a:lnTo>
                      <a:pt x="1904" y="1266"/>
                    </a:lnTo>
                    <a:lnTo>
                      <a:pt x="2007" y="1266"/>
                    </a:lnTo>
                    <a:lnTo>
                      <a:pt x="2236" y="931"/>
                    </a:lnTo>
                    <a:lnTo>
                      <a:pt x="2210" y="889"/>
                    </a:lnTo>
                    <a:lnTo>
                      <a:pt x="2182" y="848"/>
                    </a:lnTo>
                    <a:close/>
                    <a:moveTo>
                      <a:pt x="1945" y="591"/>
                    </a:moveTo>
                    <a:lnTo>
                      <a:pt x="1497" y="1266"/>
                    </a:lnTo>
                    <a:lnTo>
                      <a:pt x="1661" y="1266"/>
                    </a:lnTo>
                    <a:lnTo>
                      <a:pt x="2046" y="686"/>
                    </a:lnTo>
                    <a:lnTo>
                      <a:pt x="1986" y="628"/>
                    </a:lnTo>
                    <a:lnTo>
                      <a:pt x="1945" y="591"/>
                    </a:lnTo>
                    <a:close/>
                    <a:moveTo>
                      <a:pt x="1657" y="403"/>
                    </a:moveTo>
                    <a:lnTo>
                      <a:pt x="1135" y="1190"/>
                    </a:lnTo>
                    <a:lnTo>
                      <a:pt x="1210" y="1266"/>
                    </a:lnTo>
                    <a:lnTo>
                      <a:pt x="1255" y="1266"/>
                    </a:lnTo>
                    <a:lnTo>
                      <a:pt x="1782" y="471"/>
                    </a:lnTo>
                    <a:lnTo>
                      <a:pt x="1721" y="436"/>
                    </a:lnTo>
                    <a:lnTo>
                      <a:pt x="1657" y="403"/>
                    </a:lnTo>
                    <a:close/>
                    <a:moveTo>
                      <a:pt x="615" y="334"/>
                    </a:moveTo>
                    <a:lnTo>
                      <a:pt x="574" y="348"/>
                    </a:lnTo>
                    <a:lnTo>
                      <a:pt x="509" y="374"/>
                    </a:lnTo>
                    <a:lnTo>
                      <a:pt x="445" y="403"/>
                    </a:lnTo>
                    <a:lnTo>
                      <a:pt x="382" y="436"/>
                    </a:lnTo>
                    <a:lnTo>
                      <a:pt x="478" y="530"/>
                    </a:lnTo>
                    <a:lnTo>
                      <a:pt x="615" y="334"/>
                    </a:lnTo>
                    <a:close/>
                    <a:moveTo>
                      <a:pt x="1318" y="289"/>
                    </a:moveTo>
                    <a:lnTo>
                      <a:pt x="883" y="937"/>
                    </a:lnTo>
                    <a:lnTo>
                      <a:pt x="990" y="1045"/>
                    </a:lnTo>
                    <a:lnTo>
                      <a:pt x="1466" y="326"/>
                    </a:lnTo>
                    <a:lnTo>
                      <a:pt x="1392" y="305"/>
                    </a:lnTo>
                    <a:lnTo>
                      <a:pt x="1318" y="289"/>
                    </a:lnTo>
                    <a:close/>
                    <a:moveTo>
                      <a:pt x="1052" y="263"/>
                    </a:moveTo>
                    <a:lnTo>
                      <a:pt x="979" y="265"/>
                    </a:lnTo>
                    <a:lnTo>
                      <a:pt x="906" y="271"/>
                    </a:lnTo>
                    <a:lnTo>
                      <a:pt x="622" y="676"/>
                    </a:lnTo>
                    <a:lnTo>
                      <a:pt x="737" y="792"/>
                    </a:lnTo>
                    <a:lnTo>
                      <a:pt x="1091" y="264"/>
                    </a:lnTo>
                    <a:lnTo>
                      <a:pt x="1052" y="263"/>
                    </a:lnTo>
                    <a:close/>
                    <a:moveTo>
                      <a:pt x="1052" y="0"/>
                    </a:moveTo>
                    <a:lnTo>
                      <a:pt x="1146" y="2"/>
                    </a:lnTo>
                    <a:lnTo>
                      <a:pt x="1239" y="10"/>
                    </a:lnTo>
                    <a:lnTo>
                      <a:pt x="1332" y="23"/>
                    </a:lnTo>
                    <a:lnTo>
                      <a:pt x="1423" y="41"/>
                    </a:lnTo>
                    <a:lnTo>
                      <a:pt x="1512" y="64"/>
                    </a:lnTo>
                    <a:lnTo>
                      <a:pt x="1600" y="92"/>
                    </a:lnTo>
                    <a:lnTo>
                      <a:pt x="1687" y="126"/>
                    </a:lnTo>
                    <a:lnTo>
                      <a:pt x="1771" y="164"/>
                    </a:lnTo>
                    <a:lnTo>
                      <a:pt x="1853" y="206"/>
                    </a:lnTo>
                    <a:lnTo>
                      <a:pt x="1933" y="253"/>
                    </a:lnTo>
                    <a:lnTo>
                      <a:pt x="2009" y="304"/>
                    </a:lnTo>
                    <a:lnTo>
                      <a:pt x="2084" y="361"/>
                    </a:lnTo>
                    <a:lnTo>
                      <a:pt x="2155" y="421"/>
                    </a:lnTo>
                    <a:lnTo>
                      <a:pt x="2223" y="485"/>
                    </a:lnTo>
                    <a:lnTo>
                      <a:pt x="2286" y="554"/>
                    </a:lnTo>
                    <a:lnTo>
                      <a:pt x="2345" y="625"/>
                    </a:lnTo>
                    <a:lnTo>
                      <a:pt x="2400" y="698"/>
                    </a:lnTo>
                    <a:lnTo>
                      <a:pt x="2451" y="776"/>
                    </a:lnTo>
                    <a:lnTo>
                      <a:pt x="2498" y="855"/>
                    </a:lnTo>
                    <a:lnTo>
                      <a:pt x="2540" y="937"/>
                    </a:lnTo>
                    <a:lnTo>
                      <a:pt x="2577" y="1023"/>
                    </a:lnTo>
                    <a:lnTo>
                      <a:pt x="2609" y="1109"/>
                    </a:lnTo>
                    <a:lnTo>
                      <a:pt x="2637" y="1197"/>
                    </a:lnTo>
                    <a:lnTo>
                      <a:pt x="2659" y="1288"/>
                    </a:lnTo>
                    <a:lnTo>
                      <a:pt x="2677" y="1380"/>
                    </a:lnTo>
                    <a:lnTo>
                      <a:pt x="2690" y="1474"/>
                    </a:lnTo>
                    <a:lnTo>
                      <a:pt x="2689" y="1488"/>
                    </a:lnTo>
                    <a:lnTo>
                      <a:pt x="2685" y="1501"/>
                    </a:lnTo>
                    <a:lnTo>
                      <a:pt x="2677" y="1513"/>
                    </a:lnTo>
                    <a:lnTo>
                      <a:pt x="2666" y="1522"/>
                    </a:lnTo>
                    <a:lnTo>
                      <a:pt x="2653" y="1527"/>
                    </a:lnTo>
                    <a:lnTo>
                      <a:pt x="2640" y="1529"/>
                    </a:lnTo>
                    <a:lnTo>
                      <a:pt x="1123" y="1529"/>
                    </a:lnTo>
                    <a:lnTo>
                      <a:pt x="1110" y="1528"/>
                    </a:lnTo>
                    <a:lnTo>
                      <a:pt x="1097" y="1523"/>
                    </a:lnTo>
                    <a:lnTo>
                      <a:pt x="1087" y="1515"/>
                    </a:lnTo>
                    <a:lnTo>
                      <a:pt x="14" y="440"/>
                    </a:lnTo>
                    <a:lnTo>
                      <a:pt x="6" y="429"/>
                    </a:lnTo>
                    <a:lnTo>
                      <a:pt x="1" y="416"/>
                    </a:lnTo>
                    <a:lnTo>
                      <a:pt x="0" y="402"/>
                    </a:lnTo>
                    <a:lnTo>
                      <a:pt x="2" y="388"/>
                    </a:lnTo>
                    <a:lnTo>
                      <a:pt x="9" y="375"/>
                    </a:lnTo>
                    <a:lnTo>
                      <a:pt x="18" y="365"/>
                    </a:lnTo>
                    <a:lnTo>
                      <a:pt x="93" y="308"/>
                    </a:lnTo>
                    <a:lnTo>
                      <a:pt x="171" y="256"/>
                    </a:lnTo>
                    <a:lnTo>
                      <a:pt x="250" y="208"/>
                    </a:lnTo>
                    <a:lnTo>
                      <a:pt x="333" y="166"/>
                    </a:lnTo>
                    <a:lnTo>
                      <a:pt x="417" y="128"/>
                    </a:lnTo>
                    <a:lnTo>
                      <a:pt x="504" y="94"/>
                    </a:lnTo>
                    <a:lnTo>
                      <a:pt x="592" y="65"/>
                    </a:lnTo>
                    <a:lnTo>
                      <a:pt x="682" y="42"/>
                    </a:lnTo>
                    <a:lnTo>
                      <a:pt x="773" y="24"/>
                    </a:lnTo>
                    <a:lnTo>
                      <a:pt x="866" y="10"/>
                    </a:lnTo>
                    <a:lnTo>
                      <a:pt x="958" y="3"/>
                    </a:lnTo>
                    <a:lnTo>
                      <a:pt x="10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0D735F57-29B2-E9B1-560B-C7B0C6FFA2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76725" y="4754563"/>
                <a:ext cx="157163" cy="250825"/>
              </a:xfrm>
              <a:custGeom>
                <a:avLst/>
                <a:gdLst>
                  <a:gd name="T0" fmla="*/ 403 w 1481"/>
                  <a:gd name="T1" fmla="*/ 446 h 2369"/>
                  <a:gd name="T2" fmla="*/ 348 w 1481"/>
                  <a:gd name="T3" fmla="*/ 575 h 2369"/>
                  <a:gd name="T4" fmla="*/ 301 w 1481"/>
                  <a:gd name="T5" fmla="*/ 731 h 2369"/>
                  <a:gd name="T6" fmla="*/ 273 w 1481"/>
                  <a:gd name="T7" fmla="*/ 891 h 2369"/>
                  <a:gd name="T8" fmla="*/ 263 w 1481"/>
                  <a:gd name="T9" fmla="*/ 1053 h 2369"/>
                  <a:gd name="T10" fmla="*/ 276 w 1481"/>
                  <a:gd name="T11" fmla="*/ 1241 h 2369"/>
                  <a:gd name="T12" fmla="*/ 312 w 1481"/>
                  <a:gd name="T13" fmla="*/ 1423 h 2369"/>
                  <a:gd name="T14" fmla="*/ 373 w 1481"/>
                  <a:gd name="T15" fmla="*/ 1598 h 2369"/>
                  <a:gd name="T16" fmla="*/ 448 w 1481"/>
                  <a:gd name="T17" fmla="*/ 1748 h 2369"/>
                  <a:gd name="T18" fmla="*/ 529 w 1481"/>
                  <a:gd name="T19" fmla="*/ 1872 h 2369"/>
                  <a:gd name="T20" fmla="*/ 624 w 1481"/>
                  <a:gd name="T21" fmla="*/ 1988 h 2369"/>
                  <a:gd name="T22" fmla="*/ 435 w 1481"/>
                  <a:gd name="T23" fmla="*/ 383 h 2369"/>
                  <a:gd name="T24" fmla="*/ 415 w 1481"/>
                  <a:gd name="T25" fmla="*/ 1 h 2369"/>
                  <a:gd name="T26" fmla="*/ 439 w 1481"/>
                  <a:gd name="T27" fmla="*/ 15 h 2369"/>
                  <a:gd name="T28" fmla="*/ 1475 w 1481"/>
                  <a:gd name="T29" fmla="*/ 1054 h 2369"/>
                  <a:gd name="T30" fmla="*/ 1481 w 1481"/>
                  <a:gd name="T31" fmla="*/ 1081 h 2369"/>
                  <a:gd name="T32" fmla="*/ 1474 w 1481"/>
                  <a:gd name="T33" fmla="*/ 1106 h 2369"/>
                  <a:gd name="T34" fmla="*/ 704 w 1481"/>
                  <a:gd name="T35" fmla="*/ 2356 h 2369"/>
                  <a:gd name="T36" fmla="*/ 679 w 1481"/>
                  <a:gd name="T37" fmla="*/ 2368 h 2369"/>
                  <a:gd name="T38" fmla="*/ 654 w 1481"/>
                  <a:gd name="T39" fmla="*/ 2366 h 2369"/>
                  <a:gd name="T40" fmla="*/ 564 w 1481"/>
                  <a:gd name="T41" fmla="*/ 2298 h 2369"/>
                  <a:gd name="T42" fmla="*/ 429 w 1481"/>
                  <a:gd name="T43" fmla="*/ 2166 h 2369"/>
                  <a:gd name="T44" fmla="*/ 311 w 1481"/>
                  <a:gd name="T45" fmla="*/ 2020 h 2369"/>
                  <a:gd name="T46" fmla="*/ 211 w 1481"/>
                  <a:gd name="T47" fmla="*/ 1863 h 2369"/>
                  <a:gd name="T48" fmla="*/ 128 w 1481"/>
                  <a:gd name="T49" fmla="*/ 1696 h 2369"/>
                  <a:gd name="T50" fmla="*/ 66 w 1481"/>
                  <a:gd name="T51" fmla="*/ 1521 h 2369"/>
                  <a:gd name="T52" fmla="*/ 24 w 1481"/>
                  <a:gd name="T53" fmla="*/ 1338 h 2369"/>
                  <a:gd name="T54" fmla="*/ 3 w 1481"/>
                  <a:gd name="T55" fmla="*/ 1150 h 2369"/>
                  <a:gd name="T56" fmla="*/ 3 w 1481"/>
                  <a:gd name="T57" fmla="*/ 960 h 2369"/>
                  <a:gd name="T58" fmla="*/ 24 w 1481"/>
                  <a:gd name="T59" fmla="*/ 775 h 2369"/>
                  <a:gd name="T60" fmla="*/ 66 w 1481"/>
                  <a:gd name="T61" fmla="*/ 593 h 2369"/>
                  <a:gd name="T62" fmla="*/ 127 w 1481"/>
                  <a:gd name="T63" fmla="*/ 419 h 2369"/>
                  <a:gd name="T64" fmla="*/ 209 w 1481"/>
                  <a:gd name="T65" fmla="*/ 251 h 2369"/>
                  <a:gd name="T66" fmla="*/ 308 w 1481"/>
                  <a:gd name="T67" fmla="*/ 93 h 2369"/>
                  <a:gd name="T68" fmla="*/ 374 w 1481"/>
                  <a:gd name="T69" fmla="*/ 9 h 2369"/>
                  <a:gd name="T70" fmla="*/ 401 w 1481"/>
                  <a:gd name="T71" fmla="*/ 0 h 2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81" h="2369">
                    <a:moveTo>
                      <a:pt x="435" y="383"/>
                    </a:moveTo>
                    <a:lnTo>
                      <a:pt x="403" y="446"/>
                    </a:lnTo>
                    <a:lnTo>
                      <a:pt x="373" y="510"/>
                    </a:lnTo>
                    <a:lnTo>
                      <a:pt x="348" y="575"/>
                    </a:lnTo>
                    <a:lnTo>
                      <a:pt x="322" y="653"/>
                    </a:lnTo>
                    <a:lnTo>
                      <a:pt x="301" y="731"/>
                    </a:lnTo>
                    <a:lnTo>
                      <a:pt x="284" y="810"/>
                    </a:lnTo>
                    <a:lnTo>
                      <a:pt x="273" y="891"/>
                    </a:lnTo>
                    <a:lnTo>
                      <a:pt x="266" y="972"/>
                    </a:lnTo>
                    <a:lnTo>
                      <a:pt x="263" y="1053"/>
                    </a:lnTo>
                    <a:lnTo>
                      <a:pt x="266" y="1148"/>
                    </a:lnTo>
                    <a:lnTo>
                      <a:pt x="276" y="1241"/>
                    </a:lnTo>
                    <a:lnTo>
                      <a:pt x="291" y="1333"/>
                    </a:lnTo>
                    <a:lnTo>
                      <a:pt x="312" y="1423"/>
                    </a:lnTo>
                    <a:lnTo>
                      <a:pt x="340" y="1512"/>
                    </a:lnTo>
                    <a:lnTo>
                      <a:pt x="373" y="1598"/>
                    </a:lnTo>
                    <a:lnTo>
                      <a:pt x="413" y="1683"/>
                    </a:lnTo>
                    <a:lnTo>
                      <a:pt x="448" y="1748"/>
                    </a:lnTo>
                    <a:lnTo>
                      <a:pt x="487" y="1811"/>
                    </a:lnTo>
                    <a:lnTo>
                      <a:pt x="529" y="1872"/>
                    </a:lnTo>
                    <a:lnTo>
                      <a:pt x="574" y="1931"/>
                    </a:lnTo>
                    <a:lnTo>
                      <a:pt x="624" y="1988"/>
                    </a:lnTo>
                    <a:lnTo>
                      <a:pt x="1162" y="1111"/>
                    </a:lnTo>
                    <a:lnTo>
                      <a:pt x="435" y="383"/>
                    </a:lnTo>
                    <a:close/>
                    <a:moveTo>
                      <a:pt x="401" y="0"/>
                    </a:moveTo>
                    <a:lnTo>
                      <a:pt x="415" y="1"/>
                    </a:lnTo>
                    <a:lnTo>
                      <a:pt x="428" y="6"/>
                    </a:lnTo>
                    <a:lnTo>
                      <a:pt x="439" y="15"/>
                    </a:lnTo>
                    <a:lnTo>
                      <a:pt x="1466" y="1043"/>
                    </a:lnTo>
                    <a:lnTo>
                      <a:pt x="1475" y="1054"/>
                    </a:lnTo>
                    <a:lnTo>
                      <a:pt x="1480" y="1067"/>
                    </a:lnTo>
                    <a:lnTo>
                      <a:pt x="1481" y="1081"/>
                    </a:lnTo>
                    <a:lnTo>
                      <a:pt x="1479" y="1094"/>
                    </a:lnTo>
                    <a:lnTo>
                      <a:pt x="1474" y="1106"/>
                    </a:lnTo>
                    <a:lnTo>
                      <a:pt x="713" y="2345"/>
                    </a:lnTo>
                    <a:lnTo>
                      <a:pt x="704" y="2356"/>
                    </a:lnTo>
                    <a:lnTo>
                      <a:pt x="692" y="2364"/>
                    </a:lnTo>
                    <a:lnTo>
                      <a:pt x="679" y="2368"/>
                    </a:lnTo>
                    <a:lnTo>
                      <a:pt x="670" y="2369"/>
                    </a:lnTo>
                    <a:lnTo>
                      <a:pt x="654" y="2366"/>
                    </a:lnTo>
                    <a:lnTo>
                      <a:pt x="639" y="2359"/>
                    </a:lnTo>
                    <a:lnTo>
                      <a:pt x="564" y="2298"/>
                    </a:lnTo>
                    <a:lnTo>
                      <a:pt x="494" y="2234"/>
                    </a:lnTo>
                    <a:lnTo>
                      <a:pt x="429" y="2166"/>
                    </a:lnTo>
                    <a:lnTo>
                      <a:pt x="368" y="2094"/>
                    </a:lnTo>
                    <a:lnTo>
                      <a:pt x="311" y="2020"/>
                    </a:lnTo>
                    <a:lnTo>
                      <a:pt x="259" y="1944"/>
                    </a:lnTo>
                    <a:lnTo>
                      <a:pt x="211" y="1863"/>
                    </a:lnTo>
                    <a:lnTo>
                      <a:pt x="167" y="1781"/>
                    </a:lnTo>
                    <a:lnTo>
                      <a:pt x="128" y="1696"/>
                    </a:lnTo>
                    <a:lnTo>
                      <a:pt x="95" y="1610"/>
                    </a:lnTo>
                    <a:lnTo>
                      <a:pt x="66" y="1521"/>
                    </a:lnTo>
                    <a:lnTo>
                      <a:pt x="43" y="1430"/>
                    </a:lnTo>
                    <a:lnTo>
                      <a:pt x="24" y="1338"/>
                    </a:lnTo>
                    <a:lnTo>
                      <a:pt x="11" y="1244"/>
                    </a:lnTo>
                    <a:lnTo>
                      <a:pt x="3" y="1150"/>
                    </a:lnTo>
                    <a:lnTo>
                      <a:pt x="0" y="1053"/>
                    </a:lnTo>
                    <a:lnTo>
                      <a:pt x="3" y="960"/>
                    </a:lnTo>
                    <a:lnTo>
                      <a:pt x="11" y="867"/>
                    </a:lnTo>
                    <a:lnTo>
                      <a:pt x="24" y="775"/>
                    </a:lnTo>
                    <a:lnTo>
                      <a:pt x="42" y="684"/>
                    </a:lnTo>
                    <a:lnTo>
                      <a:pt x="66" y="593"/>
                    </a:lnTo>
                    <a:lnTo>
                      <a:pt x="94" y="505"/>
                    </a:lnTo>
                    <a:lnTo>
                      <a:pt x="127" y="419"/>
                    </a:lnTo>
                    <a:lnTo>
                      <a:pt x="165" y="333"/>
                    </a:lnTo>
                    <a:lnTo>
                      <a:pt x="209" y="251"/>
                    </a:lnTo>
                    <a:lnTo>
                      <a:pt x="256" y="170"/>
                    </a:lnTo>
                    <a:lnTo>
                      <a:pt x="308" y="93"/>
                    </a:lnTo>
                    <a:lnTo>
                      <a:pt x="364" y="19"/>
                    </a:lnTo>
                    <a:lnTo>
                      <a:pt x="374" y="9"/>
                    </a:lnTo>
                    <a:lnTo>
                      <a:pt x="387" y="3"/>
                    </a:lnTo>
                    <a:lnTo>
                      <a:pt x="4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7" name="Freeform 87">
                <a:extLst>
                  <a:ext uri="{FF2B5EF4-FFF2-40B4-BE49-F238E27FC236}">
                    <a16:creationId xmlns:a16="http://schemas.microsoft.com/office/drawing/2014/main" id="{60847769-92A6-7E0E-490A-FE0871F06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3" y="4878388"/>
                <a:ext cx="250825" cy="161925"/>
              </a:xfrm>
              <a:custGeom>
                <a:avLst/>
                <a:gdLst>
                  <a:gd name="T0" fmla="*/ 832 w 2375"/>
                  <a:gd name="T1" fmla="*/ 0 h 1530"/>
                  <a:gd name="T2" fmla="*/ 2325 w 2375"/>
                  <a:gd name="T3" fmla="*/ 0 h 1530"/>
                  <a:gd name="T4" fmla="*/ 2338 w 2375"/>
                  <a:gd name="T5" fmla="*/ 2 h 1530"/>
                  <a:gd name="T6" fmla="*/ 2351 w 2375"/>
                  <a:gd name="T7" fmla="*/ 8 h 1530"/>
                  <a:gd name="T8" fmla="*/ 2362 w 2375"/>
                  <a:gd name="T9" fmla="*/ 17 h 1530"/>
                  <a:gd name="T10" fmla="*/ 2370 w 2375"/>
                  <a:gd name="T11" fmla="*/ 29 h 1530"/>
                  <a:gd name="T12" fmla="*/ 2374 w 2375"/>
                  <a:gd name="T13" fmla="*/ 42 h 1530"/>
                  <a:gd name="T14" fmla="*/ 2375 w 2375"/>
                  <a:gd name="T15" fmla="*/ 56 h 1530"/>
                  <a:gd name="T16" fmla="*/ 2362 w 2375"/>
                  <a:gd name="T17" fmla="*/ 150 h 1530"/>
                  <a:gd name="T18" fmla="*/ 2344 w 2375"/>
                  <a:gd name="T19" fmla="*/ 242 h 1530"/>
                  <a:gd name="T20" fmla="*/ 2322 w 2375"/>
                  <a:gd name="T21" fmla="*/ 333 h 1530"/>
                  <a:gd name="T22" fmla="*/ 2294 w 2375"/>
                  <a:gd name="T23" fmla="*/ 421 h 1530"/>
                  <a:gd name="T24" fmla="*/ 2262 w 2375"/>
                  <a:gd name="T25" fmla="*/ 507 h 1530"/>
                  <a:gd name="T26" fmla="*/ 2225 w 2375"/>
                  <a:gd name="T27" fmla="*/ 592 h 1530"/>
                  <a:gd name="T28" fmla="*/ 2183 w 2375"/>
                  <a:gd name="T29" fmla="*/ 674 h 1530"/>
                  <a:gd name="T30" fmla="*/ 2136 w 2375"/>
                  <a:gd name="T31" fmla="*/ 754 h 1530"/>
                  <a:gd name="T32" fmla="*/ 2085 w 2375"/>
                  <a:gd name="T33" fmla="*/ 831 h 1530"/>
                  <a:gd name="T34" fmla="*/ 2030 w 2375"/>
                  <a:gd name="T35" fmla="*/ 905 h 1530"/>
                  <a:gd name="T36" fmla="*/ 1971 w 2375"/>
                  <a:gd name="T37" fmla="*/ 976 h 1530"/>
                  <a:gd name="T38" fmla="*/ 1908 w 2375"/>
                  <a:gd name="T39" fmla="*/ 1045 h 1530"/>
                  <a:gd name="T40" fmla="*/ 1840 w 2375"/>
                  <a:gd name="T41" fmla="*/ 1109 h 1530"/>
                  <a:gd name="T42" fmla="*/ 1769 w 2375"/>
                  <a:gd name="T43" fmla="*/ 1169 h 1530"/>
                  <a:gd name="T44" fmla="*/ 1694 w 2375"/>
                  <a:gd name="T45" fmla="*/ 1226 h 1530"/>
                  <a:gd name="T46" fmla="*/ 1618 w 2375"/>
                  <a:gd name="T47" fmla="*/ 1277 h 1530"/>
                  <a:gd name="T48" fmla="*/ 1538 w 2375"/>
                  <a:gd name="T49" fmla="*/ 1324 h 1530"/>
                  <a:gd name="T50" fmla="*/ 1456 w 2375"/>
                  <a:gd name="T51" fmla="*/ 1366 h 1530"/>
                  <a:gd name="T52" fmla="*/ 1372 w 2375"/>
                  <a:gd name="T53" fmla="*/ 1404 h 1530"/>
                  <a:gd name="T54" fmla="*/ 1285 w 2375"/>
                  <a:gd name="T55" fmla="*/ 1437 h 1530"/>
                  <a:gd name="T56" fmla="*/ 1197 w 2375"/>
                  <a:gd name="T57" fmla="*/ 1465 h 1530"/>
                  <a:gd name="T58" fmla="*/ 1108 w 2375"/>
                  <a:gd name="T59" fmla="*/ 1488 h 1530"/>
                  <a:gd name="T60" fmla="*/ 1017 w 2375"/>
                  <a:gd name="T61" fmla="*/ 1506 h 1530"/>
                  <a:gd name="T62" fmla="*/ 924 w 2375"/>
                  <a:gd name="T63" fmla="*/ 1519 h 1530"/>
                  <a:gd name="T64" fmla="*/ 831 w 2375"/>
                  <a:gd name="T65" fmla="*/ 1527 h 1530"/>
                  <a:gd name="T66" fmla="*/ 737 w 2375"/>
                  <a:gd name="T67" fmla="*/ 1530 h 1530"/>
                  <a:gd name="T68" fmla="*/ 644 w 2375"/>
                  <a:gd name="T69" fmla="*/ 1527 h 1530"/>
                  <a:gd name="T70" fmla="*/ 553 w 2375"/>
                  <a:gd name="T71" fmla="*/ 1520 h 1530"/>
                  <a:gd name="T72" fmla="*/ 462 w 2375"/>
                  <a:gd name="T73" fmla="*/ 1507 h 1530"/>
                  <a:gd name="T74" fmla="*/ 373 w 2375"/>
                  <a:gd name="T75" fmla="*/ 1490 h 1530"/>
                  <a:gd name="T76" fmla="*/ 285 w 2375"/>
                  <a:gd name="T77" fmla="*/ 1468 h 1530"/>
                  <a:gd name="T78" fmla="*/ 199 w 2375"/>
                  <a:gd name="T79" fmla="*/ 1440 h 1530"/>
                  <a:gd name="T80" fmla="*/ 113 w 2375"/>
                  <a:gd name="T81" fmla="*/ 1407 h 1530"/>
                  <a:gd name="T82" fmla="*/ 29 w 2375"/>
                  <a:gd name="T83" fmla="*/ 1370 h 1530"/>
                  <a:gd name="T84" fmla="*/ 17 w 2375"/>
                  <a:gd name="T85" fmla="*/ 1362 h 1530"/>
                  <a:gd name="T86" fmla="*/ 8 w 2375"/>
                  <a:gd name="T87" fmla="*/ 1352 h 1530"/>
                  <a:gd name="T88" fmla="*/ 2 w 2375"/>
                  <a:gd name="T89" fmla="*/ 1339 h 1530"/>
                  <a:gd name="T90" fmla="*/ 0 w 2375"/>
                  <a:gd name="T91" fmla="*/ 1325 h 1530"/>
                  <a:gd name="T92" fmla="*/ 2 w 2375"/>
                  <a:gd name="T93" fmla="*/ 1311 h 1530"/>
                  <a:gd name="T94" fmla="*/ 8 w 2375"/>
                  <a:gd name="T95" fmla="*/ 1298 h 1530"/>
                  <a:gd name="T96" fmla="*/ 789 w 2375"/>
                  <a:gd name="T97" fmla="*/ 24 h 1530"/>
                  <a:gd name="T98" fmla="*/ 798 w 2375"/>
                  <a:gd name="T99" fmla="*/ 14 h 1530"/>
                  <a:gd name="T100" fmla="*/ 808 w 2375"/>
                  <a:gd name="T101" fmla="*/ 7 h 1530"/>
                  <a:gd name="T102" fmla="*/ 820 w 2375"/>
                  <a:gd name="T103" fmla="*/ 2 h 1530"/>
                  <a:gd name="T104" fmla="*/ 832 w 2375"/>
                  <a:gd name="T105" fmla="*/ 0 h 1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75" h="1530">
                    <a:moveTo>
                      <a:pt x="832" y="0"/>
                    </a:moveTo>
                    <a:lnTo>
                      <a:pt x="2325" y="0"/>
                    </a:lnTo>
                    <a:lnTo>
                      <a:pt x="2338" y="2"/>
                    </a:lnTo>
                    <a:lnTo>
                      <a:pt x="2351" y="8"/>
                    </a:lnTo>
                    <a:lnTo>
                      <a:pt x="2362" y="17"/>
                    </a:lnTo>
                    <a:lnTo>
                      <a:pt x="2370" y="29"/>
                    </a:lnTo>
                    <a:lnTo>
                      <a:pt x="2374" y="42"/>
                    </a:lnTo>
                    <a:lnTo>
                      <a:pt x="2375" y="56"/>
                    </a:lnTo>
                    <a:lnTo>
                      <a:pt x="2362" y="150"/>
                    </a:lnTo>
                    <a:lnTo>
                      <a:pt x="2344" y="242"/>
                    </a:lnTo>
                    <a:lnTo>
                      <a:pt x="2322" y="333"/>
                    </a:lnTo>
                    <a:lnTo>
                      <a:pt x="2294" y="421"/>
                    </a:lnTo>
                    <a:lnTo>
                      <a:pt x="2262" y="507"/>
                    </a:lnTo>
                    <a:lnTo>
                      <a:pt x="2225" y="592"/>
                    </a:lnTo>
                    <a:lnTo>
                      <a:pt x="2183" y="674"/>
                    </a:lnTo>
                    <a:lnTo>
                      <a:pt x="2136" y="754"/>
                    </a:lnTo>
                    <a:lnTo>
                      <a:pt x="2085" y="831"/>
                    </a:lnTo>
                    <a:lnTo>
                      <a:pt x="2030" y="905"/>
                    </a:lnTo>
                    <a:lnTo>
                      <a:pt x="1971" y="976"/>
                    </a:lnTo>
                    <a:lnTo>
                      <a:pt x="1908" y="1045"/>
                    </a:lnTo>
                    <a:lnTo>
                      <a:pt x="1840" y="1109"/>
                    </a:lnTo>
                    <a:lnTo>
                      <a:pt x="1769" y="1169"/>
                    </a:lnTo>
                    <a:lnTo>
                      <a:pt x="1694" y="1226"/>
                    </a:lnTo>
                    <a:lnTo>
                      <a:pt x="1618" y="1277"/>
                    </a:lnTo>
                    <a:lnTo>
                      <a:pt x="1538" y="1324"/>
                    </a:lnTo>
                    <a:lnTo>
                      <a:pt x="1456" y="1366"/>
                    </a:lnTo>
                    <a:lnTo>
                      <a:pt x="1372" y="1404"/>
                    </a:lnTo>
                    <a:lnTo>
                      <a:pt x="1285" y="1437"/>
                    </a:lnTo>
                    <a:lnTo>
                      <a:pt x="1197" y="1465"/>
                    </a:lnTo>
                    <a:lnTo>
                      <a:pt x="1108" y="1488"/>
                    </a:lnTo>
                    <a:lnTo>
                      <a:pt x="1017" y="1506"/>
                    </a:lnTo>
                    <a:lnTo>
                      <a:pt x="924" y="1519"/>
                    </a:lnTo>
                    <a:lnTo>
                      <a:pt x="831" y="1527"/>
                    </a:lnTo>
                    <a:lnTo>
                      <a:pt x="737" y="1530"/>
                    </a:lnTo>
                    <a:lnTo>
                      <a:pt x="644" y="1527"/>
                    </a:lnTo>
                    <a:lnTo>
                      <a:pt x="553" y="1520"/>
                    </a:lnTo>
                    <a:lnTo>
                      <a:pt x="462" y="1507"/>
                    </a:lnTo>
                    <a:lnTo>
                      <a:pt x="373" y="1490"/>
                    </a:lnTo>
                    <a:lnTo>
                      <a:pt x="285" y="1468"/>
                    </a:lnTo>
                    <a:lnTo>
                      <a:pt x="199" y="1440"/>
                    </a:lnTo>
                    <a:lnTo>
                      <a:pt x="113" y="1407"/>
                    </a:lnTo>
                    <a:lnTo>
                      <a:pt x="29" y="1370"/>
                    </a:lnTo>
                    <a:lnTo>
                      <a:pt x="17" y="1362"/>
                    </a:lnTo>
                    <a:lnTo>
                      <a:pt x="8" y="1352"/>
                    </a:lnTo>
                    <a:lnTo>
                      <a:pt x="2" y="1339"/>
                    </a:lnTo>
                    <a:lnTo>
                      <a:pt x="0" y="1325"/>
                    </a:lnTo>
                    <a:lnTo>
                      <a:pt x="2" y="1311"/>
                    </a:lnTo>
                    <a:lnTo>
                      <a:pt x="8" y="1298"/>
                    </a:lnTo>
                    <a:lnTo>
                      <a:pt x="789" y="24"/>
                    </a:lnTo>
                    <a:lnTo>
                      <a:pt x="798" y="14"/>
                    </a:lnTo>
                    <a:lnTo>
                      <a:pt x="808" y="7"/>
                    </a:lnTo>
                    <a:lnTo>
                      <a:pt x="820" y="2"/>
                    </a:lnTo>
                    <a:lnTo>
                      <a:pt x="8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CA9F0AE-0743-61F9-F806-08256E1107FC}"/>
                </a:ext>
              </a:extLst>
            </p:cNvPr>
            <p:cNvGrpSpPr/>
            <p:nvPr/>
          </p:nvGrpSpPr>
          <p:grpSpPr>
            <a:xfrm>
              <a:off x="5352528" y="1939726"/>
              <a:ext cx="305634" cy="303612"/>
              <a:chOff x="5509038" y="2829908"/>
              <a:chExt cx="376386" cy="373901"/>
            </a:xfrm>
            <a:solidFill>
              <a:schemeClr val="bg1"/>
            </a:solidFill>
          </p:grpSpPr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30B0DBD-F348-C2A4-429A-51F22799C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9038" y="2887049"/>
                <a:ext cx="318002" cy="316760"/>
              </a:xfrm>
              <a:custGeom>
                <a:avLst/>
                <a:gdLst>
                  <a:gd name="T0" fmla="*/ 910 w 2818"/>
                  <a:gd name="T1" fmla="*/ 10 h 2801"/>
                  <a:gd name="T2" fmla="*/ 1156 w 2818"/>
                  <a:gd name="T3" fmla="*/ 65 h 2801"/>
                  <a:gd name="T4" fmla="*/ 1408 w 2818"/>
                  <a:gd name="T5" fmla="*/ 164 h 2801"/>
                  <a:gd name="T6" fmla="*/ 1660 w 2818"/>
                  <a:gd name="T7" fmla="*/ 305 h 2801"/>
                  <a:gd name="T8" fmla="*/ 1667 w 2818"/>
                  <a:gd name="T9" fmla="*/ 440 h 2801"/>
                  <a:gd name="T10" fmla="*/ 1530 w 2818"/>
                  <a:gd name="T11" fmla="*/ 624 h 2801"/>
                  <a:gd name="T12" fmla="*/ 1309 w 2818"/>
                  <a:gd name="T13" fmla="*/ 493 h 2801"/>
                  <a:gd name="T14" fmla="*/ 1092 w 2818"/>
                  <a:gd name="T15" fmla="*/ 400 h 2801"/>
                  <a:gd name="T16" fmla="*/ 884 w 2818"/>
                  <a:gd name="T17" fmla="*/ 348 h 2801"/>
                  <a:gd name="T18" fmla="*/ 697 w 2818"/>
                  <a:gd name="T19" fmla="*/ 340 h 2801"/>
                  <a:gd name="T20" fmla="*/ 554 w 2818"/>
                  <a:gd name="T21" fmla="*/ 372 h 2801"/>
                  <a:gd name="T22" fmla="*/ 445 w 2818"/>
                  <a:gd name="T23" fmla="*/ 444 h 2801"/>
                  <a:gd name="T24" fmla="*/ 377 w 2818"/>
                  <a:gd name="T25" fmla="*/ 547 h 2801"/>
                  <a:gd name="T26" fmla="*/ 344 w 2818"/>
                  <a:gd name="T27" fmla="*/ 684 h 2801"/>
                  <a:gd name="T28" fmla="*/ 348 w 2818"/>
                  <a:gd name="T29" fmla="*/ 849 h 2801"/>
                  <a:gd name="T30" fmla="*/ 388 w 2818"/>
                  <a:gd name="T31" fmla="*/ 1035 h 2801"/>
                  <a:gd name="T32" fmla="*/ 465 w 2818"/>
                  <a:gd name="T33" fmla="*/ 1236 h 2801"/>
                  <a:gd name="T34" fmla="*/ 580 w 2818"/>
                  <a:gd name="T35" fmla="*/ 1449 h 2801"/>
                  <a:gd name="T36" fmla="*/ 734 w 2818"/>
                  <a:gd name="T37" fmla="*/ 1665 h 2801"/>
                  <a:gd name="T38" fmla="*/ 927 w 2818"/>
                  <a:gd name="T39" fmla="*/ 1879 h 2801"/>
                  <a:gd name="T40" fmla="*/ 1138 w 2818"/>
                  <a:gd name="T41" fmla="*/ 2066 h 2801"/>
                  <a:gd name="T42" fmla="*/ 1357 w 2818"/>
                  <a:gd name="T43" fmla="*/ 2222 h 2801"/>
                  <a:gd name="T44" fmla="*/ 1578 w 2818"/>
                  <a:gd name="T45" fmla="*/ 2342 h 2801"/>
                  <a:gd name="T46" fmla="*/ 1795 w 2818"/>
                  <a:gd name="T47" fmla="*/ 2422 h 2801"/>
                  <a:gd name="T48" fmla="*/ 2000 w 2818"/>
                  <a:gd name="T49" fmla="*/ 2461 h 2801"/>
                  <a:gd name="T50" fmla="*/ 2171 w 2818"/>
                  <a:gd name="T51" fmla="*/ 2454 h 2801"/>
                  <a:gd name="T52" fmla="*/ 2303 w 2818"/>
                  <a:gd name="T53" fmla="*/ 2409 h 2801"/>
                  <a:gd name="T54" fmla="*/ 2399 w 2818"/>
                  <a:gd name="T55" fmla="*/ 2326 h 2801"/>
                  <a:gd name="T56" fmla="*/ 2455 w 2818"/>
                  <a:gd name="T57" fmla="*/ 2214 h 2801"/>
                  <a:gd name="T58" fmla="*/ 2477 w 2818"/>
                  <a:gd name="T59" fmla="*/ 2073 h 2801"/>
                  <a:gd name="T60" fmla="*/ 2465 w 2818"/>
                  <a:gd name="T61" fmla="*/ 1906 h 2801"/>
                  <a:gd name="T62" fmla="*/ 2410 w 2818"/>
                  <a:gd name="T63" fmla="*/ 1701 h 2801"/>
                  <a:gd name="T64" fmla="*/ 2294 w 2818"/>
                  <a:gd name="T65" fmla="*/ 1449 h 2801"/>
                  <a:gd name="T66" fmla="*/ 2252 w 2818"/>
                  <a:gd name="T67" fmla="*/ 1241 h 2801"/>
                  <a:gd name="T68" fmla="*/ 2436 w 2818"/>
                  <a:gd name="T69" fmla="*/ 1087 h 2801"/>
                  <a:gd name="T70" fmla="*/ 2568 w 2818"/>
                  <a:gd name="T71" fmla="*/ 1244 h 2801"/>
                  <a:gd name="T72" fmla="*/ 2701 w 2818"/>
                  <a:gd name="T73" fmla="*/ 1513 h 2801"/>
                  <a:gd name="T74" fmla="*/ 2785 w 2818"/>
                  <a:gd name="T75" fmla="*/ 1772 h 2801"/>
                  <a:gd name="T76" fmla="*/ 2817 w 2818"/>
                  <a:gd name="T77" fmla="*/ 2001 h 2801"/>
                  <a:gd name="T78" fmla="*/ 2807 w 2818"/>
                  <a:gd name="T79" fmla="*/ 2209 h 2801"/>
                  <a:gd name="T80" fmla="*/ 2751 w 2818"/>
                  <a:gd name="T81" fmla="*/ 2393 h 2801"/>
                  <a:gd name="T82" fmla="*/ 2654 w 2818"/>
                  <a:gd name="T83" fmla="*/ 2550 h 2801"/>
                  <a:gd name="T84" fmla="*/ 2525 w 2818"/>
                  <a:gd name="T85" fmla="*/ 2669 h 2801"/>
                  <a:gd name="T86" fmla="*/ 2371 w 2818"/>
                  <a:gd name="T87" fmla="*/ 2749 h 2801"/>
                  <a:gd name="T88" fmla="*/ 2194 w 2818"/>
                  <a:gd name="T89" fmla="*/ 2792 h 2801"/>
                  <a:gd name="T90" fmla="*/ 1982 w 2818"/>
                  <a:gd name="T91" fmla="*/ 2799 h 2801"/>
                  <a:gd name="T92" fmla="*/ 1727 w 2818"/>
                  <a:gd name="T93" fmla="*/ 2755 h 2801"/>
                  <a:gd name="T94" fmla="*/ 1464 w 2818"/>
                  <a:gd name="T95" fmla="*/ 2661 h 2801"/>
                  <a:gd name="T96" fmla="*/ 1198 w 2818"/>
                  <a:gd name="T97" fmla="*/ 2522 h 2801"/>
                  <a:gd name="T98" fmla="*/ 936 w 2818"/>
                  <a:gd name="T99" fmla="*/ 2340 h 2801"/>
                  <a:gd name="T100" fmla="*/ 686 w 2818"/>
                  <a:gd name="T101" fmla="*/ 2118 h 2801"/>
                  <a:gd name="T102" fmla="*/ 486 w 2818"/>
                  <a:gd name="T103" fmla="*/ 1897 h 2801"/>
                  <a:gd name="T104" fmla="*/ 317 w 2818"/>
                  <a:gd name="T105" fmla="*/ 1669 h 2801"/>
                  <a:gd name="T106" fmla="*/ 184 w 2818"/>
                  <a:gd name="T107" fmla="*/ 1438 h 2801"/>
                  <a:gd name="T108" fmla="*/ 86 w 2818"/>
                  <a:gd name="T109" fmla="*/ 1209 h 2801"/>
                  <a:gd name="T110" fmla="*/ 24 w 2818"/>
                  <a:gd name="T111" fmla="*/ 987 h 2801"/>
                  <a:gd name="T112" fmla="*/ 0 w 2818"/>
                  <a:gd name="T113" fmla="*/ 776 h 2801"/>
                  <a:gd name="T114" fmla="*/ 14 w 2818"/>
                  <a:gd name="T115" fmla="*/ 579 h 2801"/>
                  <a:gd name="T116" fmla="*/ 68 w 2818"/>
                  <a:gd name="T117" fmla="*/ 401 h 2801"/>
                  <a:gd name="T118" fmla="*/ 163 w 2818"/>
                  <a:gd name="T119" fmla="*/ 249 h 2801"/>
                  <a:gd name="T120" fmla="*/ 292 w 2818"/>
                  <a:gd name="T121" fmla="*/ 132 h 2801"/>
                  <a:gd name="T122" fmla="*/ 445 w 2818"/>
                  <a:gd name="T123" fmla="*/ 52 h 2801"/>
                  <a:gd name="T124" fmla="*/ 623 w 2818"/>
                  <a:gd name="T125" fmla="*/ 8 h 2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18" h="2801">
                    <a:moveTo>
                      <a:pt x="753" y="0"/>
                    </a:moveTo>
                    <a:lnTo>
                      <a:pt x="830" y="2"/>
                    </a:lnTo>
                    <a:lnTo>
                      <a:pt x="910" y="10"/>
                    </a:lnTo>
                    <a:lnTo>
                      <a:pt x="991" y="24"/>
                    </a:lnTo>
                    <a:lnTo>
                      <a:pt x="1073" y="41"/>
                    </a:lnTo>
                    <a:lnTo>
                      <a:pt x="1156" y="65"/>
                    </a:lnTo>
                    <a:lnTo>
                      <a:pt x="1240" y="93"/>
                    </a:lnTo>
                    <a:lnTo>
                      <a:pt x="1323" y="127"/>
                    </a:lnTo>
                    <a:lnTo>
                      <a:pt x="1408" y="164"/>
                    </a:lnTo>
                    <a:lnTo>
                      <a:pt x="1492" y="207"/>
                    </a:lnTo>
                    <a:lnTo>
                      <a:pt x="1577" y="254"/>
                    </a:lnTo>
                    <a:lnTo>
                      <a:pt x="1660" y="305"/>
                    </a:lnTo>
                    <a:lnTo>
                      <a:pt x="1744" y="360"/>
                    </a:lnTo>
                    <a:lnTo>
                      <a:pt x="1724" y="379"/>
                    </a:lnTo>
                    <a:lnTo>
                      <a:pt x="1667" y="440"/>
                    </a:lnTo>
                    <a:lnTo>
                      <a:pt x="1615" y="500"/>
                    </a:lnTo>
                    <a:lnTo>
                      <a:pt x="1570" y="563"/>
                    </a:lnTo>
                    <a:lnTo>
                      <a:pt x="1530" y="624"/>
                    </a:lnTo>
                    <a:lnTo>
                      <a:pt x="1456" y="576"/>
                    </a:lnTo>
                    <a:lnTo>
                      <a:pt x="1383" y="532"/>
                    </a:lnTo>
                    <a:lnTo>
                      <a:pt x="1309" y="493"/>
                    </a:lnTo>
                    <a:lnTo>
                      <a:pt x="1236" y="457"/>
                    </a:lnTo>
                    <a:lnTo>
                      <a:pt x="1163" y="426"/>
                    </a:lnTo>
                    <a:lnTo>
                      <a:pt x="1092" y="400"/>
                    </a:lnTo>
                    <a:lnTo>
                      <a:pt x="1021" y="378"/>
                    </a:lnTo>
                    <a:lnTo>
                      <a:pt x="952" y="361"/>
                    </a:lnTo>
                    <a:lnTo>
                      <a:pt x="884" y="348"/>
                    </a:lnTo>
                    <a:lnTo>
                      <a:pt x="817" y="340"/>
                    </a:lnTo>
                    <a:lnTo>
                      <a:pt x="753" y="338"/>
                    </a:lnTo>
                    <a:lnTo>
                      <a:pt x="697" y="340"/>
                    </a:lnTo>
                    <a:lnTo>
                      <a:pt x="646" y="346"/>
                    </a:lnTo>
                    <a:lnTo>
                      <a:pt x="598" y="358"/>
                    </a:lnTo>
                    <a:lnTo>
                      <a:pt x="554" y="372"/>
                    </a:lnTo>
                    <a:lnTo>
                      <a:pt x="514" y="392"/>
                    </a:lnTo>
                    <a:lnTo>
                      <a:pt x="477" y="416"/>
                    </a:lnTo>
                    <a:lnTo>
                      <a:pt x="445" y="444"/>
                    </a:lnTo>
                    <a:lnTo>
                      <a:pt x="419" y="474"/>
                    </a:lnTo>
                    <a:lnTo>
                      <a:pt x="396" y="508"/>
                    </a:lnTo>
                    <a:lnTo>
                      <a:pt x="377" y="547"/>
                    </a:lnTo>
                    <a:lnTo>
                      <a:pt x="362" y="590"/>
                    </a:lnTo>
                    <a:lnTo>
                      <a:pt x="352" y="635"/>
                    </a:lnTo>
                    <a:lnTo>
                      <a:pt x="344" y="684"/>
                    </a:lnTo>
                    <a:lnTo>
                      <a:pt x="341" y="736"/>
                    </a:lnTo>
                    <a:lnTo>
                      <a:pt x="343" y="791"/>
                    </a:lnTo>
                    <a:lnTo>
                      <a:pt x="348" y="849"/>
                    </a:lnTo>
                    <a:lnTo>
                      <a:pt x="357" y="908"/>
                    </a:lnTo>
                    <a:lnTo>
                      <a:pt x="371" y="970"/>
                    </a:lnTo>
                    <a:lnTo>
                      <a:pt x="388" y="1035"/>
                    </a:lnTo>
                    <a:lnTo>
                      <a:pt x="409" y="1100"/>
                    </a:lnTo>
                    <a:lnTo>
                      <a:pt x="436" y="1168"/>
                    </a:lnTo>
                    <a:lnTo>
                      <a:pt x="465" y="1236"/>
                    </a:lnTo>
                    <a:lnTo>
                      <a:pt x="499" y="1306"/>
                    </a:lnTo>
                    <a:lnTo>
                      <a:pt x="538" y="1377"/>
                    </a:lnTo>
                    <a:lnTo>
                      <a:pt x="580" y="1449"/>
                    </a:lnTo>
                    <a:lnTo>
                      <a:pt x="627" y="1520"/>
                    </a:lnTo>
                    <a:lnTo>
                      <a:pt x="678" y="1592"/>
                    </a:lnTo>
                    <a:lnTo>
                      <a:pt x="734" y="1665"/>
                    </a:lnTo>
                    <a:lnTo>
                      <a:pt x="794" y="1737"/>
                    </a:lnTo>
                    <a:lnTo>
                      <a:pt x="859" y="1807"/>
                    </a:lnTo>
                    <a:lnTo>
                      <a:pt x="927" y="1879"/>
                    </a:lnTo>
                    <a:lnTo>
                      <a:pt x="996" y="1945"/>
                    </a:lnTo>
                    <a:lnTo>
                      <a:pt x="1066" y="2007"/>
                    </a:lnTo>
                    <a:lnTo>
                      <a:pt x="1138" y="2066"/>
                    </a:lnTo>
                    <a:lnTo>
                      <a:pt x="1210" y="2123"/>
                    </a:lnTo>
                    <a:lnTo>
                      <a:pt x="1284" y="2173"/>
                    </a:lnTo>
                    <a:lnTo>
                      <a:pt x="1357" y="2222"/>
                    </a:lnTo>
                    <a:lnTo>
                      <a:pt x="1431" y="2266"/>
                    </a:lnTo>
                    <a:lnTo>
                      <a:pt x="1504" y="2306"/>
                    </a:lnTo>
                    <a:lnTo>
                      <a:pt x="1578" y="2342"/>
                    </a:lnTo>
                    <a:lnTo>
                      <a:pt x="1651" y="2373"/>
                    </a:lnTo>
                    <a:lnTo>
                      <a:pt x="1723" y="2400"/>
                    </a:lnTo>
                    <a:lnTo>
                      <a:pt x="1795" y="2422"/>
                    </a:lnTo>
                    <a:lnTo>
                      <a:pt x="1865" y="2440"/>
                    </a:lnTo>
                    <a:lnTo>
                      <a:pt x="1933" y="2452"/>
                    </a:lnTo>
                    <a:lnTo>
                      <a:pt x="2000" y="2461"/>
                    </a:lnTo>
                    <a:lnTo>
                      <a:pt x="2065" y="2463"/>
                    </a:lnTo>
                    <a:lnTo>
                      <a:pt x="2119" y="2461"/>
                    </a:lnTo>
                    <a:lnTo>
                      <a:pt x="2171" y="2454"/>
                    </a:lnTo>
                    <a:lnTo>
                      <a:pt x="2220" y="2443"/>
                    </a:lnTo>
                    <a:lnTo>
                      <a:pt x="2264" y="2428"/>
                    </a:lnTo>
                    <a:lnTo>
                      <a:pt x="2303" y="2409"/>
                    </a:lnTo>
                    <a:lnTo>
                      <a:pt x="2340" y="2385"/>
                    </a:lnTo>
                    <a:lnTo>
                      <a:pt x="2371" y="2357"/>
                    </a:lnTo>
                    <a:lnTo>
                      <a:pt x="2399" y="2326"/>
                    </a:lnTo>
                    <a:lnTo>
                      <a:pt x="2421" y="2293"/>
                    </a:lnTo>
                    <a:lnTo>
                      <a:pt x="2439" y="2256"/>
                    </a:lnTo>
                    <a:lnTo>
                      <a:pt x="2455" y="2214"/>
                    </a:lnTo>
                    <a:lnTo>
                      <a:pt x="2467" y="2170"/>
                    </a:lnTo>
                    <a:lnTo>
                      <a:pt x="2474" y="2123"/>
                    </a:lnTo>
                    <a:lnTo>
                      <a:pt x="2477" y="2073"/>
                    </a:lnTo>
                    <a:lnTo>
                      <a:pt x="2477" y="2020"/>
                    </a:lnTo>
                    <a:lnTo>
                      <a:pt x="2473" y="1964"/>
                    </a:lnTo>
                    <a:lnTo>
                      <a:pt x="2465" y="1906"/>
                    </a:lnTo>
                    <a:lnTo>
                      <a:pt x="2453" y="1847"/>
                    </a:lnTo>
                    <a:lnTo>
                      <a:pt x="2436" y="1785"/>
                    </a:lnTo>
                    <a:lnTo>
                      <a:pt x="2410" y="1701"/>
                    </a:lnTo>
                    <a:lnTo>
                      <a:pt x="2377" y="1618"/>
                    </a:lnTo>
                    <a:lnTo>
                      <a:pt x="2338" y="1533"/>
                    </a:lnTo>
                    <a:lnTo>
                      <a:pt x="2294" y="1449"/>
                    </a:lnTo>
                    <a:lnTo>
                      <a:pt x="2245" y="1364"/>
                    </a:lnTo>
                    <a:lnTo>
                      <a:pt x="2190" y="1280"/>
                    </a:lnTo>
                    <a:lnTo>
                      <a:pt x="2252" y="1241"/>
                    </a:lnTo>
                    <a:lnTo>
                      <a:pt x="2314" y="1195"/>
                    </a:lnTo>
                    <a:lnTo>
                      <a:pt x="2376" y="1144"/>
                    </a:lnTo>
                    <a:lnTo>
                      <a:pt x="2436" y="1087"/>
                    </a:lnTo>
                    <a:lnTo>
                      <a:pt x="2455" y="1068"/>
                    </a:lnTo>
                    <a:lnTo>
                      <a:pt x="2514" y="1155"/>
                    </a:lnTo>
                    <a:lnTo>
                      <a:pt x="2568" y="1244"/>
                    </a:lnTo>
                    <a:lnTo>
                      <a:pt x="2617" y="1333"/>
                    </a:lnTo>
                    <a:lnTo>
                      <a:pt x="2662" y="1424"/>
                    </a:lnTo>
                    <a:lnTo>
                      <a:pt x="2701" y="1513"/>
                    </a:lnTo>
                    <a:lnTo>
                      <a:pt x="2736" y="1603"/>
                    </a:lnTo>
                    <a:lnTo>
                      <a:pt x="2764" y="1692"/>
                    </a:lnTo>
                    <a:lnTo>
                      <a:pt x="2785" y="1772"/>
                    </a:lnTo>
                    <a:lnTo>
                      <a:pt x="2801" y="1850"/>
                    </a:lnTo>
                    <a:lnTo>
                      <a:pt x="2812" y="1927"/>
                    </a:lnTo>
                    <a:lnTo>
                      <a:pt x="2817" y="2001"/>
                    </a:lnTo>
                    <a:lnTo>
                      <a:pt x="2818" y="2073"/>
                    </a:lnTo>
                    <a:lnTo>
                      <a:pt x="2815" y="2142"/>
                    </a:lnTo>
                    <a:lnTo>
                      <a:pt x="2807" y="2209"/>
                    </a:lnTo>
                    <a:lnTo>
                      <a:pt x="2793" y="2273"/>
                    </a:lnTo>
                    <a:lnTo>
                      <a:pt x="2774" y="2335"/>
                    </a:lnTo>
                    <a:lnTo>
                      <a:pt x="2751" y="2393"/>
                    </a:lnTo>
                    <a:lnTo>
                      <a:pt x="2724" y="2449"/>
                    </a:lnTo>
                    <a:lnTo>
                      <a:pt x="2692" y="2501"/>
                    </a:lnTo>
                    <a:lnTo>
                      <a:pt x="2654" y="2550"/>
                    </a:lnTo>
                    <a:lnTo>
                      <a:pt x="2612" y="2596"/>
                    </a:lnTo>
                    <a:lnTo>
                      <a:pt x="2570" y="2634"/>
                    </a:lnTo>
                    <a:lnTo>
                      <a:pt x="2525" y="2669"/>
                    </a:lnTo>
                    <a:lnTo>
                      <a:pt x="2477" y="2700"/>
                    </a:lnTo>
                    <a:lnTo>
                      <a:pt x="2426" y="2726"/>
                    </a:lnTo>
                    <a:lnTo>
                      <a:pt x="2371" y="2749"/>
                    </a:lnTo>
                    <a:lnTo>
                      <a:pt x="2315" y="2767"/>
                    </a:lnTo>
                    <a:lnTo>
                      <a:pt x="2256" y="2782"/>
                    </a:lnTo>
                    <a:lnTo>
                      <a:pt x="2194" y="2792"/>
                    </a:lnTo>
                    <a:lnTo>
                      <a:pt x="2131" y="2799"/>
                    </a:lnTo>
                    <a:lnTo>
                      <a:pt x="2065" y="2801"/>
                    </a:lnTo>
                    <a:lnTo>
                      <a:pt x="1982" y="2799"/>
                    </a:lnTo>
                    <a:lnTo>
                      <a:pt x="1898" y="2789"/>
                    </a:lnTo>
                    <a:lnTo>
                      <a:pt x="1813" y="2775"/>
                    </a:lnTo>
                    <a:lnTo>
                      <a:pt x="1727" y="2755"/>
                    </a:lnTo>
                    <a:lnTo>
                      <a:pt x="1640" y="2729"/>
                    </a:lnTo>
                    <a:lnTo>
                      <a:pt x="1552" y="2698"/>
                    </a:lnTo>
                    <a:lnTo>
                      <a:pt x="1464" y="2661"/>
                    </a:lnTo>
                    <a:lnTo>
                      <a:pt x="1375" y="2620"/>
                    </a:lnTo>
                    <a:lnTo>
                      <a:pt x="1286" y="2574"/>
                    </a:lnTo>
                    <a:lnTo>
                      <a:pt x="1198" y="2522"/>
                    </a:lnTo>
                    <a:lnTo>
                      <a:pt x="1110" y="2466"/>
                    </a:lnTo>
                    <a:lnTo>
                      <a:pt x="1022" y="2405"/>
                    </a:lnTo>
                    <a:lnTo>
                      <a:pt x="936" y="2340"/>
                    </a:lnTo>
                    <a:lnTo>
                      <a:pt x="851" y="2270"/>
                    </a:lnTo>
                    <a:lnTo>
                      <a:pt x="767" y="2196"/>
                    </a:lnTo>
                    <a:lnTo>
                      <a:pt x="686" y="2118"/>
                    </a:lnTo>
                    <a:lnTo>
                      <a:pt x="616" y="2046"/>
                    </a:lnTo>
                    <a:lnTo>
                      <a:pt x="549" y="1972"/>
                    </a:lnTo>
                    <a:lnTo>
                      <a:pt x="486" y="1897"/>
                    </a:lnTo>
                    <a:lnTo>
                      <a:pt x="426" y="1822"/>
                    </a:lnTo>
                    <a:lnTo>
                      <a:pt x="370" y="1746"/>
                    </a:lnTo>
                    <a:lnTo>
                      <a:pt x="317" y="1669"/>
                    </a:lnTo>
                    <a:lnTo>
                      <a:pt x="269" y="1592"/>
                    </a:lnTo>
                    <a:lnTo>
                      <a:pt x="225" y="1515"/>
                    </a:lnTo>
                    <a:lnTo>
                      <a:pt x="184" y="1438"/>
                    </a:lnTo>
                    <a:lnTo>
                      <a:pt x="148" y="1362"/>
                    </a:lnTo>
                    <a:lnTo>
                      <a:pt x="114" y="1285"/>
                    </a:lnTo>
                    <a:lnTo>
                      <a:pt x="86" y="1209"/>
                    </a:lnTo>
                    <a:lnTo>
                      <a:pt x="61" y="1135"/>
                    </a:lnTo>
                    <a:lnTo>
                      <a:pt x="41" y="1061"/>
                    </a:lnTo>
                    <a:lnTo>
                      <a:pt x="24" y="987"/>
                    </a:lnTo>
                    <a:lnTo>
                      <a:pt x="12" y="915"/>
                    </a:lnTo>
                    <a:lnTo>
                      <a:pt x="3" y="844"/>
                    </a:lnTo>
                    <a:lnTo>
                      <a:pt x="0" y="776"/>
                    </a:lnTo>
                    <a:lnTo>
                      <a:pt x="0" y="708"/>
                    </a:lnTo>
                    <a:lnTo>
                      <a:pt x="5" y="643"/>
                    </a:lnTo>
                    <a:lnTo>
                      <a:pt x="14" y="579"/>
                    </a:lnTo>
                    <a:lnTo>
                      <a:pt x="27" y="518"/>
                    </a:lnTo>
                    <a:lnTo>
                      <a:pt x="46" y="459"/>
                    </a:lnTo>
                    <a:lnTo>
                      <a:pt x="68" y="401"/>
                    </a:lnTo>
                    <a:lnTo>
                      <a:pt x="95" y="348"/>
                    </a:lnTo>
                    <a:lnTo>
                      <a:pt x="127" y="297"/>
                    </a:lnTo>
                    <a:lnTo>
                      <a:pt x="163" y="249"/>
                    </a:lnTo>
                    <a:lnTo>
                      <a:pt x="204" y="205"/>
                    </a:lnTo>
                    <a:lnTo>
                      <a:pt x="247" y="166"/>
                    </a:lnTo>
                    <a:lnTo>
                      <a:pt x="292" y="132"/>
                    </a:lnTo>
                    <a:lnTo>
                      <a:pt x="340" y="101"/>
                    </a:lnTo>
                    <a:lnTo>
                      <a:pt x="392" y="75"/>
                    </a:lnTo>
                    <a:lnTo>
                      <a:pt x="445" y="52"/>
                    </a:lnTo>
                    <a:lnTo>
                      <a:pt x="501" y="33"/>
                    </a:lnTo>
                    <a:lnTo>
                      <a:pt x="561" y="19"/>
                    </a:lnTo>
                    <a:lnTo>
                      <a:pt x="623" y="8"/>
                    </a:lnTo>
                    <a:lnTo>
                      <a:pt x="687" y="2"/>
                    </a:lnTo>
                    <a:lnTo>
                      <a:pt x="7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4F8C2B72-5286-DDF6-DD25-EAA5B651D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781" y="2954127"/>
                <a:ext cx="170181" cy="168938"/>
              </a:xfrm>
              <a:custGeom>
                <a:avLst/>
                <a:gdLst>
                  <a:gd name="T0" fmla="*/ 370 w 1504"/>
                  <a:gd name="T1" fmla="*/ 2 h 1493"/>
                  <a:gd name="T2" fmla="*/ 469 w 1504"/>
                  <a:gd name="T3" fmla="*/ 22 h 1493"/>
                  <a:gd name="T4" fmla="*/ 576 w 1504"/>
                  <a:gd name="T5" fmla="*/ 60 h 1493"/>
                  <a:gd name="T6" fmla="*/ 688 w 1504"/>
                  <a:gd name="T7" fmla="*/ 115 h 1493"/>
                  <a:gd name="T8" fmla="*/ 717 w 1504"/>
                  <a:gd name="T9" fmla="*/ 206 h 1493"/>
                  <a:gd name="T10" fmla="*/ 674 w 1504"/>
                  <a:gd name="T11" fmla="*/ 315 h 1493"/>
                  <a:gd name="T12" fmla="*/ 644 w 1504"/>
                  <a:gd name="T13" fmla="*/ 413 h 1493"/>
                  <a:gd name="T14" fmla="*/ 624 w 1504"/>
                  <a:gd name="T15" fmla="*/ 497 h 1493"/>
                  <a:gd name="T16" fmla="*/ 614 w 1504"/>
                  <a:gd name="T17" fmla="*/ 562 h 1493"/>
                  <a:gd name="T18" fmla="*/ 608 w 1504"/>
                  <a:gd name="T19" fmla="*/ 606 h 1493"/>
                  <a:gd name="T20" fmla="*/ 606 w 1504"/>
                  <a:gd name="T21" fmla="*/ 626 h 1493"/>
                  <a:gd name="T22" fmla="*/ 614 w 1504"/>
                  <a:gd name="T23" fmla="*/ 695 h 1493"/>
                  <a:gd name="T24" fmla="*/ 639 w 1504"/>
                  <a:gd name="T25" fmla="*/ 761 h 1493"/>
                  <a:gd name="T26" fmla="*/ 682 w 1504"/>
                  <a:gd name="T27" fmla="*/ 816 h 1493"/>
                  <a:gd name="T28" fmla="*/ 737 w 1504"/>
                  <a:gd name="T29" fmla="*/ 859 h 1493"/>
                  <a:gd name="T30" fmla="*/ 802 w 1504"/>
                  <a:gd name="T31" fmla="*/ 884 h 1493"/>
                  <a:gd name="T32" fmla="*/ 872 w 1504"/>
                  <a:gd name="T33" fmla="*/ 890 h 1493"/>
                  <a:gd name="T34" fmla="*/ 892 w 1504"/>
                  <a:gd name="T35" fmla="*/ 889 h 1493"/>
                  <a:gd name="T36" fmla="*/ 937 w 1504"/>
                  <a:gd name="T37" fmla="*/ 884 h 1493"/>
                  <a:gd name="T38" fmla="*/ 1003 w 1504"/>
                  <a:gd name="T39" fmla="*/ 872 h 1493"/>
                  <a:gd name="T40" fmla="*/ 1088 w 1504"/>
                  <a:gd name="T41" fmla="*/ 853 h 1493"/>
                  <a:gd name="T42" fmla="*/ 1186 w 1504"/>
                  <a:gd name="T43" fmla="*/ 823 h 1493"/>
                  <a:gd name="T44" fmla="*/ 1296 w 1504"/>
                  <a:gd name="T45" fmla="*/ 780 h 1493"/>
                  <a:gd name="T46" fmla="*/ 1386 w 1504"/>
                  <a:gd name="T47" fmla="*/ 807 h 1493"/>
                  <a:gd name="T48" fmla="*/ 1440 w 1504"/>
                  <a:gd name="T49" fmla="*/ 911 h 1493"/>
                  <a:gd name="T50" fmla="*/ 1477 w 1504"/>
                  <a:gd name="T51" fmla="*/ 1011 h 1493"/>
                  <a:gd name="T52" fmla="*/ 1497 w 1504"/>
                  <a:gd name="T53" fmla="*/ 1098 h 1493"/>
                  <a:gd name="T54" fmla="*/ 1504 w 1504"/>
                  <a:gd name="T55" fmla="*/ 1175 h 1493"/>
                  <a:gd name="T56" fmla="*/ 1497 w 1504"/>
                  <a:gd name="T57" fmla="*/ 1240 h 1493"/>
                  <a:gd name="T58" fmla="*/ 1483 w 1504"/>
                  <a:gd name="T59" fmla="*/ 1295 h 1493"/>
                  <a:gd name="T60" fmla="*/ 1463 w 1504"/>
                  <a:gd name="T61" fmla="*/ 1340 h 1493"/>
                  <a:gd name="T62" fmla="*/ 1439 w 1504"/>
                  <a:gd name="T63" fmla="*/ 1377 h 1493"/>
                  <a:gd name="T64" fmla="*/ 1414 w 1504"/>
                  <a:gd name="T65" fmla="*/ 1405 h 1493"/>
                  <a:gd name="T66" fmla="*/ 1382 w 1504"/>
                  <a:gd name="T67" fmla="*/ 1432 h 1493"/>
                  <a:gd name="T68" fmla="*/ 1339 w 1504"/>
                  <a:gd name="T69" fmla="*/ 1458 h 1493"/>
                  <a:gd name="T70" fmla="*/ 1285 w 1504"/>
                  <a:gd name="T71" fmla="*/ 1479 h 1493"/>
                  <a:gd name="T72" fmla="*/ 1219 w 1504"/>
                  <a:gd name="T73" fmla="*/ 1491 h 1493"/>
                  <a:gd name="T74" fmla="*/ 1134 w 1504"/>
                  <a:gd name="T75" fmla="*/ 1491 h 1493"/>
                  <a:gd name="T76" fmla="*/ 1036 w 1504"/>
                  <a:gd name="T77" fmla="*/ 1471 h 1493"/>
                  <a:gd name="T78" fmla="*/ 930 w 1504"/>
                  <a:gd name="T79" fmla="*/ 1435 h 1493"/>
                  <a:gd name="T80" fmla="*/ 819 w 1504"/>
                  <a:gd name="T81" fmla="*/ 1381 h 1493"/>
                  <a:gd name="T82" fmla="*/ 706 w 1504"/>
                  <a:gd name="T83" fmla="*/ 1311 h 1493"/>
                  <a:gd name="T84" fmla="*/ 591 w 1504"/>
                  <a:gd name="T85" fmla="*/ 1227 h 1493"/>
                  <a:gd name="T86" fmla="*/ 477 w 1504"/>
                  <a:gd name="T87" fmla="*/ 1129 h 1493"/>
                  <a:gd name="T88" fmla="*/ 362 w 1504"/>
                  <a:gd name="T89" fmla="*/ 1015 h 1493"/>
                  <a:gd name="T90" fmla="*/ 257 w 1504"/>
                  <a:gd name="T91" fmla="*/ 892 h 1493"/>
                  <a:gd name="T92" fmla="*/ 166 w 1504"/>
                  <a:gd name="T93" fmla="*/ 766 h 1493"/>
                  <a:gd name="T94" fmla="*/ 93 w 1504"/>
                  <a:gd name="T95" fmla="*/ 642 h 1493"/>
                  <a:gd name="T96" fmla="*/ 43 w 1504"/>
                  <a:gd name="T97" fmla="*/ 531 h 1493"/>
                  <a:gd name="T98" fmla="*/ 15 w 1504"/>
                  <a:gd name="T99" fmla="*/ 437 h 1493"/>
                  <a:gd name="T100" fmla="*/ 1 w 1504"/>
                  <a:gd name="T101" fmla="*/ 355 h 1493"/>
                  <a:gd name="T102" fmla="*/ 2 w 1504"/>
                  <a:gd name="T103" fmla="*/ 285 h 1493"/>
                  <a:gd name="T104" fmla="*/ 13 w 1504"/>
                  <a:gd name="T105" fmla="*/ 224 h 1493"/>
                  <a:gd name="T106" fmla="*/ 31 w 1504"/>
                  <a:gd name="T107" fmla="*/ 173 h 1493"/>
                  <a:gd name="T108" fmla="*/ 53 w 1504"/>
                  <a:gd name="T109" fmla="*/ 133 h 1493"/>
                  <a:gd name="T110" fmla="*/ 78 w 1504"/>
                  <a:gd name="T111" fmla="*/ 102 h 1493"/>
                  <a:gd name="T112" fmla="*/ 105 w 1504"/>
                  <a:gd name="T113" fmla="*/ 75 h 1493"/>
                  <a:gd name="T114" fmla="*/ 142 w 1504"/>
                  <a:gd name="T115" fmla="*/ 48 h 1493"/>
                  <a:gd name="T116" fmla="*/ 190 w 1504"/>
                  <a:gd name="T117" fmla="*/ 24 h 1493"/>
                  <a:gd name="T118" fmla="*/ 250 w 1504"/>
                  <a:gd name="T119" fmla="*/ 6 h 1493"/>
                  <a:gd name="T120" fmla="*/ 323 w 1504"/>
                  <a:gd name="T121" fmla="*/ 0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4" h="1493">
                    <a:moveTo>
                      <a:pt x="323" y="0"/>
                    </a:moveTo>
                    <a:lnTo>
                      <a:pt x="370" y="2"/>
                    </a:lnTo>
                    <a:lnTo>
                      <a:pt x="418" y="10"/>
                    </a:lnTo>
                    <a:lnTo>
                      <a:pt x="469" y="22"/>
                    </a:lnTo>
                    <a:lnTo>
                      <a:pt x="522" y="39"/>
                    </a:lnTo>
                    <a:lnTo>
                      <a:pt x="576" y="60"/>
                    </a:lnTo>
                    <a:lnTo>
                      <a:pt x="631" y="86"/>
                    </a:lnTo>
                    <a:lnTo>
                      <a:pt x="688" y="115"/>
                    </a:lnTo>
                    <a:lnTo>
                      <a:pt x="745" y="148"/>
                    </a:lnTo>
                    <a:lnTo>
                      <a:pt x="717" y="206"/>
                    </a:lnTo>
                    <a:lnTo>
                      <a:pt x="694" y="262"/>
                    </a:lnTo>
                    <a:lnTo>
                      <a:pt x="674" y="315"/>
                    </a:lnTo>
                    <a:lnTo>
                      <a:pt x="658" y="366"/>
                    </a:lnTo>
                    <a:lnTo>
                      <a:pt x="644" y="413"/>
                    </a:lnTo>
                    <a:lnTo>
                      <a:pt x="634" y="456"/>
                    </a:lnTo>
                    <a:lnTo>
                      <a:pt x="624" y="497"/>
                    </a:lnTo>
                    <a:lnTo>
                      <a:pt x="618" y="531"/>
                    </a:lnTo>
                    <a:lnTo>
                      <a:pt x="614" y="562"/>
                    </a:lnTo>
                    <a:lnTo>
                      <a:pt x="611" y="587"/>
                    </a:lnTo>
                    <a:lnTo>
                      <a:pt x="608" y="606"/>
                    </a:lnTo>
                    <a:lnTo>
                      <a:pt x="607" y="620"/>
                    </a:lnTo>
                    <a:lnTo>
                      <a:pt x="606" y="626"/>
                    </a:lnTo>
                    <a:lnTo>
                      <a:pt x="607" y="661"/>
                    </a:lnTo>
                    <a:lnTo>
                      <a:pt x="614" y="695"/>
                    </a:lnTo>
                    <a:lnTo>
                      <a:pt x="624" y="729"/>
                    </a:lnTo>
                    <a:lnTo>
                      <a:pt x="639" y="761"/>
                    </a:lnTo>
                    <a:lnTo>
                      <a:pt x="658" y="790"/>
                    </a:lnTo>
                    <a:lnTo>
                      <a:pt x="682" y="816"/>
                    </a:lnTo>
                    <a:lnTo>
                      <a:pt x="708" y="839"/>
                    </a:lnTo>
                    <a:lnTo>
                      <a:pt x="737" y="859"/>
                    </a:lnTo>
                    <a:lnTo>
                      <a:pt x="769" y="873"/>
                    </a:lnTo>
                    <a:lnTo>
                      <a:pt x="802" y="884"/>
                    </a:lnTo>
                    <a:lnTo>
                      <a:pt x="838" y="890"/>
                    </a:lnTo>
                    <a:lnTo>
                      <a:pt x="872" y="890"/>
                    </a:lnTo>
                    <a:lnTo>
                      <a:pt x="880" y="890"/>
                    </a:lnTo>
                    <a:lnTo>
                      <a:pt x="892" y="889"/>
                    </a:lnTo>
                    <a:lnTo>
                      <a:pt x="912" y="887"/>
                    </a:lnTo>
                    <a:lnTo>
                      <a:pt x="937" y="884"/>
                    </a:lnTo>
                    <a:lnTo>
                      <a:pt x="968" y="880"/>
                    </a:lnTo>
                    <a:lnTo>
                      <a:pt x="1003" y="872"/>
                    </a:lnTo>
                    <a:lnTo>
                      <a:pt x="1044" y="864"/>
                    </a:lnTo>
                    <a:lnTo>
                      <a:pt x="1088" y="853"/>
                    </a:lnTo>
                    <a:lnTo>
                      <a:pt x="1136" y="839"/>
                    </a:lnTo>
                    <a:lnTo>
                      <a:pt x="1186" y="823"/>
                    </a:lnTo>
                    <a:lnTo>
                      <a:pt x="1241" y="804"/>
                    </a:lnTo>
                    <a:lnTo>
                      <a:pt x="1296" y="780"/>
                    </a:lnTo>
                    <a:lnTo>
                      <a:pt x="1355" y="753"/>
                    </a:lnTo>
                    <a:lnTo>
                      <a:pt x="1386" y="807"/>
                    </a:lnTo>
                    <a:lnTo>
                      <a:pt x="1415" y="859"/>
                    </a:lnTo>
                    <a:lnTo>
                      <a:pt x="1440" y="911"/>
                    </a:lnTo>
                    <a:lnTo>
                      <a:pt x="1461" y="962"/>
                    </a:lnTo>
                    <a:lnTo>
                      <a:pt x="1477" y="1011"/>
                    </a:lnTo>
                    <a:lnTo>
                      <a:pt x="1489" y="1056"/>
                    </a:lnTo>
                    <a:lnTo>
                      <a:pt x="1497" y="1098"/>
                    </a:lnTo>
                    <a:lnTo>
                      <a:pt x="1502" y="1137"/>
                    </a:lnTo>
                    <a:lnTo>
                      <a:pt x="1504" y="1175"/>
                    </a:lnTo>
                    <a:lnTo>
                      <a:pt x="1502" y="1208"/>
                    </a:lnTo>
                    <a:lnTo>
                      <a:pt x="1497" y="1240"/>
                    </a:lnTo>
                    <a:lnTo>
                      <a:pt x="1491" y="1269"/>
                    </a:lnTo>
                    <a:lnTo>
                      <a:pt x="1483" y="1295"/>
                    </a:lnTo>
                    <a:lnTo>
                      <a:pt x="1473" y="1318"/>
                    </a:lnTo>
                    <a:lnTo>
                      <a:pt x="1463" y="1340"/>
                    </a:lnTo>
                    <a:lnTo>
                      <a:pt x="1450" y="1360"/>
                    </a:lnTo>
                    <a:lnTo>
                      <a:pt x="1439" y="1377"/>
                    </a:lnTo>
                    <a:lnTo>
                      <a:pt x="1426" y="1391"/>
                    </a:lnTo>
                    <a:lnTo>
                      <a:pt x="1414" y="1405"/>
                    </a:lnTo>
                    <a:lnTo>
                      <a:pt x="1399" y="1418"/>
                    </a:lnTo>
                    <a:lnTo>
                      <a:pt x="1382" y="1432"/>
                    </a:lnTo>
                    <a:lnTo>
                      <a:pt x="1361" y="1445"/>
                    </a:lnTo>
                    <a:lnTo>
                      <a:pt x="1339" y="1458"/>
                    </a:lnTo>
                    <a:lnTo>
                      <a:pt x="1313" y="1469"/>
                    </a:lnTo>
                    <a:lnTo>
                      <a:pt x="1285" y="1479"/>
                    </a:lnTo>
                    <a:lnTo>
                      <a:pt x="1253" y="1487"/>
                    </a:lnTo>
                    <a:lnTo>
                      <a:pt x="1219" y="1491"/>
                    </a:lnTo>
                    <a:lnTo>
                      <a:pt x="1180" y="1493"/>
                    </a:lnTo>
                    <a:lnTo>
                      <a:pt x="1134" y="1491"/>
                    </a:lnTo>
                    <a:lnTo>
                      <a:pt x="1086" y="1484"/>
                    </a:lnTo>
                    <a:lnTo>
                      <a:pt x="1036" y="1471"/>
                    </a:lnTo>
                    <a:lnTo>
                      <a:pt x="983" y="1456"/>
                    </a:lnTo>
                    <a:lnTo>
                      <a:pt x="930" y="1435"/>
                    </a:lnTo>
                    <a:lnTo>
                      <a:pt x="875" y="1410"/>
                    </a:lnTo>
                    <a:lnTo>
                      <a:pt x="819" y="1381"/>
                    </a:lnTo>
                    <a:lnTo>
                      <a:pt x="762" y="1348"/>
                    </a:lnTo>
                    <a:lnTo>
                      <a:pt x="706" y="1311"/>
                    </a:lnTo>
                    <a:lnTo>
                      <a:pt x="648" y="1271"/>
                    </a:lnTo>
                    <a:lnTo>
                      <a:pt x="591" y="1227"/>
                    </a:lnTo>
                    <a:lnTo>
                      <a:pt x="533" y="1180"/>
                    </a:lnTo>
                    <a:lnTo>
                      <a:pt x="477" y="1129"/>
                    </a:lnTo>
                    <a:lnTo>
                      <a:pt x="421" y="1075"/>
                    </a:lnTo>
                    <a:lnTo>
                      <a:pt x="362" y="1015"/>
                    </a:lnTo>
                    <a:lnTo>
                      <a:pt x="308" y="954"/>
                    </a:lnTo>
                    <a:lnTo>
                      <a:pt x="257" y="892"/>
                    </a:lnTo>
                    <a:lnTo>
                      <a:pt x="210" y="830"/>
                    </a:lnTo>
                    <a:lnTo>
                      <a:pt x="166" y="766"/>
                    </a:lnTo>
                    <a:lnTo>
                      <a:pt x="127" y="705"/>
                    </a:lnTo>
                    <a:lnTo>
                      <a:pt x="93" y="642"/>
                    </a:lnTo>
                    <a:lnTo>
                      <a:pt x="64" y="582"/>
                    </a:lnTo>
                    <a:lnTo>
                      <a:pt x="43" y="531"/>
                    </a:lnTo>
                    <a:lnTo>
                      <a:pt x="26" y="482"/>
                    </a:lnTo>
                    <a:lnTo>
                      <a:pt x="15" y="437"/>
                    </a:lnTo>
                    <a:lnTo>
                      <a:pt x="6" y="395"/>
                    </a:lnTo>
                    <a:lnTo>
                      <a:pt x="1" y="355"/>
                    </a:lnTo>
                    <a:lnTo>
                      <a:pt x="0" y="318"/>
                    </a:lnTo>
                    <a:lnTo>
                      <a:pt x="2" y="285"/>
                    </a:lnTo>
                    <a:lnTo>
                      <a:pt x="6" y="252"/>
                    </a:lnTo>
                    <a:lnTo>
                      <a:pt x="13" y="224"/>
                    </a:lnTo>
                    <a:lnTo>
                      <a:pt x="21" y="197"/>
                    </a:lnTo>
                    <a:lnTo>
                      <a:pt x="31" y="173"/>
                    </a:lnTo>
                    <a:lnTo>
                      <a:pt x="41" y="153"/>
                    </a:lnTo>
                    <a:lnTo>
                      <a:pt x="53" y="133"/>
                    </a:lnTo>
                    <a:lnTo>
                      <a:pt x="65" y="116"/>
                    </a:lnTo>
                    <a:lnTo>
                      <a:pt x="78" y="102"/>
                    </a:lnTo>
                    <a:lnTo>
                      <a:pt x="89" y="88"/>
                    </a:lnTo>
                    <a:lnTo>
                      <a:pt x="105" y="75"/>
                    </a:lnTo>
                    <a:lnTo>
                      <a:pt x="122" y="61"/>
                    </a:lnTo>
                    <a:lnTo>
                      <a:pt x="142" y="48"/>
                    </a:lnTo>
                    <a:lnTo>
                      <a:pt x="165" y="35"/>
                    </a:lnTo>
                    <a:lnTo>
                      <a:pt x="190" y="24"/>
                    </a:lnTo>
                    <a:lnTo>
                      <a:pt x="219" y="14"/>
                    </a:lnTo>
                    <a:lnTo>
                      <a:pt x="250" y="6"/>
                    </a:lnTo>
                    <a:lnTo>
                      <a:pt x="285" y="2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861DB5C4-B7FD-7281-E89C-18A9997B7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977" y="2829908"/>
                <a:ext cx="207447" cy="206204"/>
              </a:xfrm>
              <a:custGeom>
                <a:avLst/>
                <a:gdLst>
                  <a:gd name="T0" fmla="*/ 1289 w 1835"/>
                  <a:gd name="T1" fmla="*/ 2 h 1823"/>
                  <a:gd name="T2" fmla="*/ 1327 w 1835"/>
                  <a:gd name="T3" fmla="*/ 23 h 1823"/>
                  <a:gd name="T4" fmla="*/ 1350 w 1835"/>
                  <a:gd name="T5" fmla="*/ 60 h 1823"/>
                  <a:gd name="T6" fmla="*/ 1776 w 1835"/>
                  <a:gd name="T7" fmla="*/ 482 h 1823"/>
                  <a:gd name="T8" fmla="*/ 1812 w 1835"/>
                  <a:gd name="T9" fmla="*/ 505 h 1823"/>
                  <a:gd name="T10" fmla="*/ 1833 w 1835"/>
                  <a:gd name="T11" fmla="*/ 543 h 1823"/>
                  <a:gd name="T12" fmla="*/ 1832 w 1835"/>
                  <a:gd name="T13" fmla="*/ 586 h 1823"/>
                  <a:gd name="T14" fmla="*/ 1810 w 1835"/>
                  <a:gd name="T15" fmla="*/ 622 h 1823"/>
                  <a:gd name="T16" fmla="*/ 1498 w 1835"/>
                  <a:gd name="T17" fmla="*/ 929 h 1823"/>
                  <a:gd name="T18" fmla="*/ 1459 w 1835"/>
                  <a:gd name="T19" fmla="*/ 942 h 1823"/>
                  <a:gd name="T20" fmla="*/ 1253 w 1835"/>
                  <a:gd name="T21" fmla="*/ 903 h 1823"/>
                  <a:gd name="T22" fmla="*/ 1194 w 1835"/>
                  <a:gd name="T23" fmla="*/ 1011 h 1823"/>
                  <a:gd name="T24" fmla="*/ 1118 w 1835"/>
                  <a:gd name="T25" fmla="*/ 1126 h 1823"/>
                  <a:gd name="T26" fmla="*/ 1030 w 1835"/>
                  <a:gd name="T27" fmla="*/ 1243 h 1823"/>
                  <a:gd name="T28" fmla="*/ 930 w 1835"/>
                  <a:gd name="T29" fmla="*/ 1362 h 1823"/>
                  <a:gd name="T30" fmla="*/ 823 w 1835"/>
                  <a:gd name="T31" fmla="*/ 1475 h 1823"/>
                  <a:gd name="T32" fmla="*/ 705 w 1835"/>
                  <a:gd name="T33" fmla="*/ 1578 h 1823"/>
                  <a:gd name="T34" fmla="*/ 585 w 1835"/>
                  <a:gd name="T35" fmla="*/ 1659 h 1823"/>
                  <a:gd name="T36" fmla="*/ 470 w 1835"/>
                  <a:gd name="T37" fmla="*/ 1719 h 1823"/>
                  <a:gd name="T38" fmla="*/ 363 w 1835"/>
                  <a:gd name="T39" fmla="*/ 1763 h 1823"/>
                  <a:gd name="T40" fmla="*/ 268 w 1835"/>
                  <a:gd name="T41" fmla="*/ 1792 h 1823"/>
                  <a:gd name="T42" fmla="*/ 187 w 1835"/>
                  <a:gd name="T43" fmla="*/ 1810 h 1823"/>
                  <a:gd name="T44" fmla="*/ 130 w 1835"/>
                  <a:gd name="T45" fmla="*/ 1819 h 1823"/>
                  <a:gd name="T46" fmla="*/ 95 w 1835"/>
                  <a:gd name="T47" fmla="*/ 1823 h 1823"/>
                  <a:gd name="T48" fmla="*/ 71 w 1835"/>
                  <a:gd name="T49" fmla="*/ 1822 h 1823"/>
                  <a:gd name="T50" fmla="*/ 39 w 1835"/>
                  <a:gd name="T51" fmla="*/ 1810 h 1823"/>
                  <a:gd name="T52" fmla="*/ 14 w 1835"/>
                  <a:gd name="T53" fmla="*/ 1785 h 1823"/>
                  <a:gd name="T54" fmla="*/ 1 w 1835"/>
                  <a:gd name="T55" fmla="*/ 1753 h 1823"/>
                  <a:gd name="T56" fmla="*/ 0 w 1835"/>
                  <a:gd name="T57" fmla="*/ 1729 h 1823"/>
                  <a:gd name="T58" fmla="*/ 3 w 1835"/>
                  <a:gd name="T59" fmla="*/ 1695 h 1823"/>
                  <a:gd name="T60" fmla="*/ 13 w 1835"/>
                  <a:gd name="T61" fmla="*/ 1636 h 1823"/>
                  <a:gd name="T62" fmla="*/ 30 w 1835"/>
                  <a:gd name="T63" fmla="*/ 1557 h 1823"/>
                  <a:gd name="T64" fmla="*/ 61 w 1835"/>
                  <a:gd name="T65" fmla="*/ 1463 h 1823"/>
                  <a:gd name="T66" fmla="*/ 105 w 1835"/>
                  <a:gd name="T67" fmla="*/ 1357 h 1823"/>
                  <a:gd name="T68" fmla="*/ 165 w 1835"/>
                  <a:gd name="T69" fmla="*/ 1242 h 1823"/>
                  <a:gd name="T70" fmla="*/ 247 w 1835"/>
                  <a:gd name="T71" fmla="*/ 1124 h 1823"/>
                  <a:gd name="T72" fmla="*/ 351 w 1835"/>
                  <a:gd name="T73" fmla="*/ 1007 h 1823"/>
                  <a:gd name="T74" fmla="*/ 465 w 1835"/>
                  <a:gd name="T75" fmla="*/ 899 h 1823"/>
                  <a:gd name="T76" fmla="*/ 583 w 1835"/>
                  <a:gd name="T77" fmla="*/ 800 h 1823"/>
                  <a:gd name="T78" fmla="*/ 703 w 1835"/>
                  <a:gd name="T79" fmla="*/ 712 h 1823"/>
                  <a:gd name="T80" fmla="*/ 818 w 1835"/>
                  <a:gd name="T81" fmla="*/ 637 h 1823"/>
                  <a:gd name="T82" fmla="*/ 927 w 1835"/>
                  <a:gd name="T83" fmla="*/ 579 h 1823"/>
                  <a:gd name="T84" fmla="*/ 888 w 1835"/>
                  <a:gd name="T85" fmla="*/ 374 h 1823"/>
                  <a:gd name="T86" fmla="*/ 900 w 1835"/>
                  <a:gd name="T87" fmla="*/ 335 h 1823"/>
                  <a:gd name="T88" fmla="*/ 1208 w 1835"/>
                  <a:gd name="T89" fmla="*/ 25 h 1823"/>
                  <a:gd name="T90" fmla="*/ 1246 w 1835"/>
                  <a:gd name="T91" fmla="*/ 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5" h="1823">
                    <a:moveTo>
                      <a:pt x="1267" y="0"/>
                    </a:moveTo>
                    <a:lnTo>
                      <a:pt x="1289" y="2"/>
                    </a:lnTo>
                    <a:lnTo>
                      <a:pt x="1310" y="11"/>
                    </a:lnTo>
                    <a:lnTo>
                      <a:pt x="1327" y="23"/>
                    </a:lnTo>
                    <a:lnTo>
                      <a:pt x="1341" y="40"/>
                    </a:lnTo>
                    <a:lnTo>
                      <a:pt x="1350" y="60"/>
                    </a:lnTo>
                    <a:lnTo>
                      <a:pt x="1451" y="381"/>
                    </a:lnTo>
                    <a:lnTo>
                      <a:pt x="1776" y="482"/>
                    </a:lnTo>
                    <a:lnTo>
                      <a:pt x="1796" y="491"/>
                    </a:lnTo>
                    <a:lnTo>
                      <a:pt x="1812" y="505"/>
                    </a:lnTo>
                    <a:lnTo>
                      <a:pt x="1825" y="522"/>
                    </a:lnTo>
                    <a:lnTo>
                      <a:pt x="1833" y="543"/>
                    </a:lnTo>
                    <a:lnTo>
                      <a:pt x="1835" y="565"/>
                    </a:lnTo>
                    <a:lnTo>
                      <a:pt x="1832" y="586"/>
                    </a:lnTo>
                    <a:lnTo>
                      <a:pt x="1824" y="606"/>
                    </a:lnTo>
                    <a:lnTo>
                      <a:pt x="1810" y="622"/>
                    </a:lnTo>
                    <a:lnTo>
                      <a:pt x="1515" y="917"/>
                    </a:lnTo>
                    <a:lnTo>
                      <a:pt x="1498" y="929"/>
                    </a:lnTo>
                    <a:lnTo>
                      <a:pt x="1479" y="937"/>
                    </a:lnTo>
                    <a:lnTo>
                      <a:pt x="1459" y="942"/>
                    </a:lnTo>
                    <a:lnTo>
                      <a:pt x="1439" y="939"/>
                    </a:lnTo>
                    <a:lnTo>
                      <a:pt x="1253" y="903"/>
                    </a:lnTo>
                    <a:lnTo>
                      <a:pt x="1226" y="956"/>
                    </a:lnTo>
                    <a:lnTo>
                      <a:pt x="1194" y="1011"/>
                    </a:lnTo>
                    <a:lnTo>
                      <a:pt x="1158" y="1067"/>
                    </a:lnTo>
                    <a:lnTo>
                      <a:pt x="1118" y="1126"/>
                    </a:lnTo>
                    <a:lnTo>
                      <a:pt x="1075" y="1184"/>
                    </a:lnTo>
                    <a:lnTo>
                      <a:pt x="1030" y="1243"/>
                    </a:lnTo>
                    <a:lnTo>
                      <a:pt x="981" y="1302"/>
                    </a:lnTo>
                    <a:lnTo>
                      <a:pt x="930" y="1362"/>
                    </a:lnTo>
                    <a:lnTo>
                      <a:pt x="877" y="1419"/>
                    </a:lnTo>
                    <a:lnTo>
                      <a:pt x="823" y="1475"/>
                    </a:lnTo>
                    <a:lnTo>
                      <a:pt x="763" y="1529"/>
                    </a:lnTo>
                    <a:lnTo>
                      <a:pt x="705" y="1578"/>
                    </a:lnTo>
                    <a:lnTo>
                      <a:pt x="645" y="1622"/>
                    </a:lnTo>
                    <a:lnTo>
                      <a:pt x="585" y="1659"/>
                    </a:lnTo>
                    <a:lnTo>
                      <a:pt x="528" y="1691"/>
                    </a:lnTo>
                    <a:lnTo>
                      <a:pt x="470" y="1719"/>
                    </a:lnTo>
                    <a:lnTo>
                      <a:pt x="416" y="1743"/>
                    </a:lnTo>
                    <a:lnTo>
                      <a:pt x="363" y="1763"/>
                    </a:lnTo>
                    <a:lnTo>
                      <a:pt x="314" y="1780"/>
                    </a:lnTo>
                    <a:lnTo>
                      <a:pt x="268" y="1792"/>
                    </a:lnTo>
                    <a:lnTo>
                      <a:pt x="226" y="1803"/>
                    </a:lnTo>
                    <a:lnTo>
                      <a:pt x="187" y="1810"/>
                    </a:lnTo>
                    <a:lnTo>
                      <a:pt x="156" y="1816"/>
                    </a:lnTo>
                    <a:lnTo>
                      <a:pt x="130" y="1819"/>
                    </a:lnTo>
                    <a:lnTo>
                      <a:pt x="109" y="1821"/>
                    </a:lnTo>
                    <a:lnTo>
                      <a:pt x="95" y="1823"/>
                    </a:lnTo>
                    <a:lnTo>
                      <a:pt x="88" y="1823"/>
                    </a:lnTo>
                    <a:lnTo>
                      <a:pt x="71" y="1822"/>
                    </a:lnTo>
                    <a:lnTo>
                      <a:pt x="54" y="1817"/>
                    </a:lnTo>
                    <a:lnTo>
                      <a:pt x="39" y="1810"/>
                    </a:lnTo>
                    <a:lnTo>
                      <a:pt x="25" y="1799"/>
                    </a:lnTo>
                    <a:lnTo>
                      <a:pt x="14" y="1785"/>
                    </a:lnTo>
                    <a:lnTo>
                      <a:pt x="5" y="1769"/>
                    </a:lnTo>
                    <a:lnTo>
                      <a:pt x="1" y="1753"/>
                    </a:lnTo>
                    <a:lnTo>
                      <a:pt x="0" y="1735"/>
                    </a:lnTo>
                    <a:lnTo>
                      <a:pt x="0" y="1729"/>
                    </a:lnTo>
                    <a:lnTo>
                      <a:pt x="1" y="1715"/>
                    </a:lnTo>
                    <a:lnTo>
                      <a:pt x="3" y="1695"/>
                    </a:lnTo>
                    <a:lnTo>
                      <a:pt x="7" y="1669"/>
                    </a:lnTo>
                    <a:lnTo>
                      <a:pt x="13" y="1636"/>
                    </a:lnTo>
                    <a:lnTo>
                      <a:pt x="21" y="1599"/>
                    </a:lnTo>
                    <a:lnTo>
                      <a:pt x="30" y="1557"/>
                    </a:lnTo>
                    <a:lnTo>
                      <a:pt x="44" y="1511"/>
                    </a:lnTo>
                    <a:lnTo>
                      <a:pt x="61" y="1463"/>
                    </a:lnTo>
                    <a:lnTo>
                      <a:pt x="81" y="1411"/>
                    </a:lnTo>
                    <a:lnTo>
                      <a:pt x="105" y="1357"/>
                    </a:lnTo>
                    <a:lnTo>
                      <a:pt x="133" y="1299"/>
                    </a:lnTo>
                    <a:lnTo>
                      <a:pt x="165" y="1242"/>
                    </a:lnTo>
                    <a:lnTo>
                      <a:pt x="203" y="1183"/>
                    </a:lnTo>
                    <a:lnTo>
                      <a:pt x="247" y="1124"/>
                    </a:lnTo>
                    <a:lnTo>
                      <a:pt x="295" y="1065"/>
                    </a:lnTo>
                    <a:lnTo>
                      <a:pt x="351" y="1007"/>
                    </a:lnTo>
                    <a:lnTo>
                      <a:pt x="407" y="952"/>
                    </a:lnTo>
                    <a:lnTo>
                      <a:pt x="465" y="899"/>
                    </a:lnTo>
                    <a:lnTo>
                      <a:pt x="525" y="849"/>
                    </a:lnTo>
                    <a:lnTo>
                      <a:pt x="583" y="800"/>
                    </a:lnTo>
                    <a:lnTo>
                      <a:pt x="643" y="754"/>
                    </a:lnTo>
                    <a:lnTo>
                      <a:pt x="703" y="712"/>
                    </a:lnTo>
                    <a:lnTo>
                      <a:pt x="761" y="673"/>
                    </a:lnTo>
                    <a:lnTo>
                      <a:pt x="818" y="637"/>
                    </a:lnTo>
                    <a:lnTo>
                      <a:pt x="873" y="606"/>
                    </a:lnTo>
                    <a:lnTo>
                      <a:pt x="927" y="579"/>
                    </a:lnTo>
                    <a:lnTo>
                      <a:pt x="890" y="395"/>
                    </a:lnTo>
                    <a:lnTo>
                      <a:pt x="888" y="374"/>
                    </a:lnTo>
                    <a:lnTo>
                      <a:pt x="892" y="354"/>
                    </a:lnTo>
                    <a:lnTo>
                      <a:pt x="900" y="335"/>
                    </a:lnTo>
                    <a:lnTo>
                      <a:pt x="913" y="319"/>
                    </a:lnTo>
                    <a:lnTo>
                      <a:pt x="1208" y="25"/>
                    </a:lnTo>
                    <a:lnTo>
                      <a:pt x="1226" y="12"/>
                    </a:lnTo>
                    <a:lnTo>
                      <a:pt x="1246" y="3"/>
                    </a:lnTo>
                    <a:lnTo>
                      <a:pt x="1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A74FDEE-088C-E9A6-6819-011156C91757}"/>
                </a:ext>
              </a:extLst>
            </p:cNvPr>
            <p:cNvGrpSpPr/>
            <p:nvPr/>
          </p:nvGrpSpPr>
          <p:grpSpPr>
            <a:xfrm>
              <a:off x="5333043" y="3954950"/>
              <a:ext cx="344602" cy="283188"/>
              <a:chOff x="7000875" y="2609851"/>
              <a:chExt cx="481013" cy="395288"/>
            </a:xfrm>
            <a:solidFill>
              <a:schemeClr val="bg1"/>
            </a:solidFill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428F4EAD-0698-71AE-A24B-D8B03BE7E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75" y="2638426"/>
                <a:ext cx="419100" cy="366713"/>
              </a:xfrm>
              <a:custGeom>
                <a:avLst/>
                <a:gdLst>
                  <a:gd name="T0" fmla="*/ 2249 w 2905"/>
                  <a:gd name="T1" fmla="*/ 239 h 2540"/>
                  <a:gd name="T2" fmla="*/ 2885 w 2905"/>
                  <a:gd name="T3" fmla="*/ 968 h 2540"/>
                  <a:gd name="T4" fmla="*/ 2609 w 2905"/>
                  <a:gd name="T5" fmla="*/ 1645 h 2540"/>
                  <a:gd name="T6" fmla="*/ 2513 w 2905"/>
                  <a:gd name="T7" fmla="*/ 1837 h 2540"/>
                  <a:gd name="T8" fmla="*/ 2362 w 2905"/>
                  <a:gd name="T9" fmla="*/ 1977 h 2540"/>
                  <a:gd name="T10" fmla="*/ 2169 w 2905"/>
                  <a:gd name="T11" fmla="*/ 2102 h 2540"/>
                  <a:gd name="T12" fmla="*/ 2044 w 2905"/>
                  <a:gd name="T13" fmla="*/ 2294 h 2540"/>
                  <a:gd name="T14" fmla="*/ 1903 w 2905"/>
                  <a:gd name="T15" fmla="*/ 2444 h 2540"/>
                  <a:gd name="T16" fmla="*/ 1710 w 2905"/>
                  <a:gd name="T17" fmla="*/ 2540 h 2540"/>
                  <a:gd name="T18" fmla="*/ 1191 w 2905"/>
                  <a:gd name="T19" fmla="*/ 2359 h 2540"/>
                  <a:gd name="T20" fmla="*/ 1027 w 2905"/>
                  <a:gd name="T21" fmla="*/ 2380 h 2540"/>
                  <a:gd name="T22" fmla="*/ 934 w 2905"/>
                  <a:gd name="T23" fmla="*/ 2229 h 2540"/>
                  <a:gd name="T24" fmla="*/ 907 w 2905"/>
                  <a:gd name="T25" fmla="*/ 2175 h 2540"/>
                  <a:gd name="T26" fmla="*/ 745 w 2905"/>
                  <a:gd name="T27" fmla="*/ 2107 h 2540"/>
                  <a:gd name="T28" fmla="*/ 735 w 2905"/>
                  <a:gd name="T29" fmla="*/ 1941 h 2540"/>
                  <a:gd name="T30" fmla="*/ 612 w 2905"/>
                  <a:gd name="T31" fmla="*/ 1952 h 2540"/>
                  <a:gd name="T32" fmla="*/ 495 w 2905"/>
                  <a:gd name="T33" fmla="*/ 1816 h 2540"/>
                  <a:gd name="T34" fmla="*/ 490 w 2905"/>
                  <a:gd name="T35" fmla="*/ 1730 h 2540"/>
                  <a:gd name="T36" fmla="*/ 323 w 2905"/>
                  <a:gd name="T37" fmla="*/ 1690 h 2540"/>
                  <a:gd name="T38" fmla="*/ 284 w 2905"/>
                  <a:gd name="T39" fmla="*/ 1525 h 2540"/>
                  <a:gd name="T40" fmla="*/ 0 w 2905"/>
                  <a:gd name="T41" fmla="*/ 904 h 2540"/>
                  <a:gd name="T42" fmla="*/ 87 w 2905"/>
                  <a:gd name="T43" fmla="*/ 837 h 2540"/>
                  <a:gd name="T44" fmla="*/ 629 w 2905"/>
                  <a:gd name="T45" fmla="*/ 1240 h 2540"/>
                  <a:gd name="T46" fmla="*/ 771 w 2905"/>
                  <a:gd name="T47" fmla="*/ 1357 h 2540"/>
                  <a:gd name="T48" fmla="*/ 760 w 2905"/>
                  <a:gd name="T49" fmla="*/ 1479 h 2540"/>
                  <a:gd name="T50" fmla="*/ 927 w 2905"/>
                  <a:gd name="T51" fmla="*/ 1489 h 2540"/>
                  <a:gd name="T52" fmla="*/ 996 w 2905"/>
                  <a:gd name="T53" fmla="*/ 1649 h 2540"/>
                  <a:gd name="T54" fmla="*/ 1050 w 2905"/>
                  <a:gd name="T55" fmla="*/ 1676 h 2540"/>
                  <a:gd name="T56" fmla="*/ 1201 w 2905"/>
                  <a:gd name="T57" fmla="*/ 1769 h 2540"/>
                  <a:gd name="T58" fmla="*/ 1181 w 2905"/>
                  <a:gd name="T59" fmla="*/ 1932 h 2540"/>
                  <a:gd name="T60" fmla="*/ 1344 w 2905"/>
                  <a:gd name="T61" fmla="*/ 1912 h 2540"/>
                  <a:gd name="T62" fmla="*/ 1438 w 2905"/>
                  <a:gd name="T63" fmla="*/ 2062 h 2540"/>
                  <a:gd name="T64" fmla="*/ 1716 w 2905"/>
                  <a:gd name="T65" fmla="*/ 2402 h 2540"/>
                  <a:gd name="T66" fmla="*/ 1809 w 2905"/>
                  <a:gd name="T67" fmla="*/ 2325 h 2540"/>
                  <a:gd name="T68" fmla="*/ 1567 w 2905"/>
                  <a:gd name="T69" fmla="*/ 2025 h 2540"/>
                  <a:gd name="T70" fmla="*/ 1633 w 2905"/>
                  <a:gd name="T71" fmla="*/ 1939 h 2540"/>
                  <a:gd name="T72" fmla="*/ 1936 w 2905"/>
                  <a:gd name="T73" fmla="*/ 2183 h 2540"/>
                  <a:gd name="T74" fmla="*/ 2029 w 2905"/>
                  <a:gd name="T75" fmla="*/ 2106 h 2540"/>
                  <a:gd name="T76" fmla="*/ 1786 w 2905"/>
                  <a:gd name="T77" fmla="*/ 1806 h 2540"/>
                  <a:gd name="T78" fmla="*/ 1853 w 2905"/>
                  <a:gd name="T79" fmla="*/ 1720 h 2540"/>
                  <a:gd name="T80" fmla="*/ 2156 w 2905"/>
                  <a:gd name="T81" fmla="*/ 1965 h 2540"/>
                  <a:gd name="T82" fmla="*/ 2249 w 2905"/>
                  <a:gd name="T83" fmla="*/ 1887 h 2540"/>
                  <a:gd name="T84" fmla="*/ 2006 w 2905"/>
                  <a:gd name="T85" fmla="*/ 1587 h 2540"/>
                  <a:gd name="T86" fmla="*/ 2074 w 2905"/>
                  <a:gd name="T87" fmla="*/ 1501 h 2540"/>
                  <a:gd name="T88" fmla="*/ 2377 w 2905"/>
                  <a:gd name="T89" fmla="*/ 1746 h 2540"/>
                  <a:gd name="T90" fmla="*/ 2469 w 2905"/>
                  <a:gd name="T91" fmla="*/ 1669 h 2540"/>
                  <a:gd name="T92" fmla="*/ 2438 w 2905"/>
                  <a:gd name="T93" fmla="*/ 1591 h 2540"/>
                  <a:gd name="T94" fmla="*/ 2295 w 2905"/>
                  <a:gd name="T95" fmla="*/ 1449 h 2540"/>
                  <a:gd name="T96" fmla="*/ 2062 w 2905"/>
                  <a:gd name="T97" fmla="*/ 1218 h 2540"/>
                  <a:gd name="T98" fmla="*/ 1813 w 2905"/>
                  <a:gd name="T99" fmla="*/ 970 h 2540"/>
                  <a:gd name="T100" fmla="*/ 1616 w 2905"/>
                  <a:gd name="T101" fmla="*/ 775 h 2540"/>
                  <a:gd name="T102" fmla="*/ 1537 w 2905"/>
                  <a:gd name="T103" fmla="*/ 706 h 2540"/>
                  <a:gd name="T104" fmla="*/ 1428 w 2905"/>
                  <a:gd name="T105" fmla="*/ 754 h 2540"/>
                  <a:gd name="T106" fmla="*/ 1226 w 2905"/>
                  <a:gd name="T107" fmla="*/ 1069 h 2540"/>
                  <a:gd name="T108" fmla="*/ 976 w 2905"/>
                  <a:gd name="T109" fmla="*/ 1147 h 2540"/>
                  <a:gd name="T110" fmla="*/ 796 w 2905"/>
                  <a:gd name="T111" fmla="*/ 1004 h 2540"/>
                  <a:gd name="T112" fmla="*/ 1064 w 2905"/>
                  <a:gd name="T113" fmla="*/ 203 h 2540"/>
                  <a:gd name="T114" fmla="*/ 1158 w 2905"/>
                  <a:gd name="T115" fmla="*/ 94 h 2540"/>
                  <a:gd name="T116" fmla="*/ 1338 w 2905"/>
                  <a:gd name="T117" fmla="*/ 10 h 2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05" h="2540">
                    <a:moveTo>
                      <a:pt x="1451" y="0"/>
                    </a:moveTo>
                    <a:lnTo>
                      <a:pt x="1493" y="3"/>
                    </a:lnTo>
                    <a:lnTo>
                      <a:pt x="1538" y="11"/>
                    </a:lnTo>
                    <a:lnTo>
                      <a:pt x="1585" y="23"/>
                    </a:lnTo>
                    <a:lnTo>
                      <a:pt x="2221" y="222"/>
                    </a:lnTo>
                    <a:lnTo>
                      <a:pt x="2236" y="229"/>
                    </a:lnTo>
                    <a:lnTo>
                      <a:pt x="2249" y="239"/>
                    </a:lnTo>
                    <a:lnTo>
                      <a:pt x="2885" y="870"/>
                    </a:lnTo>
                    <a:lnTo>
                      <a:pt x="2896" y="886"/>
                    </a:lnTo>
                    <a:lnTo>
                      <a:pt x="2903" y="902"/>
                    </a:lnTo>
                    <a:lnTo>
                      <a:pt x="2905" y="919"/>
                    </a:lnTo>
                    <a:lnTo>
                      <a:pt x="2903" y="936"/>
                    </a:lnTo>
                    <a:lnTo>
                      <a:pt x="2896" y="954"/>
                    </a:lnTo>
                    <a:lnTo>
                      <a:pt x="2885" y="968"/>
                    </a:lnTo>
                    <a:lnTo>
                      <a:pt x="2445" y="1405"/>
                    </a:lnTo>
                    <a:lnTo>
                      <a:pt x="2552" y="1511"/>
                    </a:lnTo>
                    <a:lnTo>
                      <a:pt x="2572" y="1534"/>
                    </a:lnTo>
                    <a:lnTo>
                      <a:pt x="2588" y="1560"/>
                    </a:lnTo>
                    <a:lnTo>
                      <a:pt x="2599" y="1587"/>
                    </a:lnTo>
                    <a:lnTo>
                      <a:pt x="2606" y="1615"/>
                    </a:lnTo>
                    <a:lnTo>
                      <a:pt x="2609" y="1645"/>
                    </a:lnTo>
                    <a:lnTo>
                      <a:pt x="2608" y="1675"/>
                    </a:lnTo>
                    <a:lnTo>
                      <a:pt x="2603" y="1705"/>
                    </a:lnTo>
                    <a:lnTo>
                      <a:pt x="2594" y="1734"/>
                    </a:lnTo>
                    <a:lnTo>
                      <a:pt x="2580" y="1762"/>
                    </a:lnTo>
                    <a:lnTo>
                      <a:pt x="2562" y="1790"/>
                    </a:lnTo>
                    <a:lnTo>
                      <a:pt x="2540" y="1815"/>
                    </a:lnTo>
                    <a:lnTo>
                      <a:pt x="2513" y="1837"/>
                    </a:lnTo>
                    <a:lnTo>
                      <a:pt x="2484" y="1857"/>
                    </a:lnTo>
                    <a:lnTo>
                      <a:pt x="2453" y="1870"/>
                    </a:lnTo>
                    <a:lnTo>
                      <a:pt x="2421" y="1879"/>
                    </a:lnTo>
                    <a:lnTo>
                      <a:pt x="2389" y="1883"/>
                    </a:lnTo>
                    <a:lnTo>
                      <a:pt x="2385" y="1915"/>
                    </a:lnTo>
                    <a:lnTo>
                      <a:pt x="2376" y="1947"/>
                    </a:lnTo>
                    <a:lnTo>
                      <a:pt x="2362" y="1977"/>
                    </a:lnTo>
                    <a:lnTo>
                      <a:pt x="2343" y="2007"/>
                    </a:lnTo>
                    <a:lnTo>
                      <a:pt x="2319" y="2033"/>
                    </a:lnTo>
                    <a:lnTo>
                      <a:pt x="2293" y="2056"/>
                    </a:lnTo>
                    <a:lnTo>
                      <a:pt x="2263" y="2075"/>
                    </a:lnTo>
                    <a:lnTo>
                      <a:pt x="2233" y="2089"/>
                    </a:lnTo>
                    <a:lnTo>
                      <a:pt x="2201" y="2098"/>
                    </a:lnTo>
                    <a:lnTo>
                      <a:pt x="2169" y="2102"/>
                    </a:lnTo>
                    <a:lnTo>
                      <a:pt x="2164" y="2134"/>
                    </a:lnTo>
                    <a:lnTo>
                      <a:pt x="2155" y="2166"/>
                    </a:lnTo>
                    <a:lnTo>
                      <a:pt x="2142" y="2196"/>
                    </a:lnTo>
                    <a:lnTo>
                      <a:pt x="2123" y="2226"/>
                    </a:lnTo>
                    <a:lnTo>
                      <a:pt x="2100" y="2252"/>
                    </a:lnTo>
                    <a:lnTo>
                      <a:pt x="2073" y="2275"/>
                    </a:lnTo>
                    <a:lnTo>
                      <a:pt x="2044" y="2294"/>
                    </a:lnTo>
                    <a:lnTo>
                      <a:pt x="2012" y="2308"/>
                    </a:lnTo>
                    <a:lnTo>
                      <a:pt x="1981" y="2316"/>
                    </a:lnTo>
                    <a:lnTo>
                      <a:pt x="1948" y="2321"/>
                    </a:lnTo>
                    <a:lnTo>
                      <a:pt x="1944" y="2352"/>
                    </a:lnTo>
                    <a:lnTo>
                      <a:pt x="1935" y="2385"/>
                    </a:lnTo>
                    <a:lnTo>
                      <a:pt x="1922" y="2415"/>
                    </a:lnTo>
                    <a:lnTo>
                      <a:pt x="1903" y="2444"/>
                    </a:lnTo>
                    <a:lnTo>
                      <a:pt x="1880" y="2471"/>
                    </a:lnTo>
                    <a:lnTo>
                      <a:pt x="1854" y="2492"/>
                    </a:lnTo>
                    <a:lnTo>
                      <a:pt x="1828" y="2510"/>
                    </a:lnTo>
                    <a:lnTo>
                      <a:pt x="1799" y="2524"/>
                    </a:lnTo>
                    <a:lnTo>
                      <a:pt x="1770" y="2533"/>
                    </a:lnTo>
                    <a:lnTo>
                      <a:pt x="1739" y="2539"/>
                    </a:lnTo>
                    <a:lnTo>
                      <a:pt x="1710" y="2540"/>
                    </a:lnTo>
                    <a:lnTo>
                      <a:pt x="1680" y="2537"/>
                    </a:lnTo>
                    <a:lnTo>
                      <a:pt x="1650" y="2530"/>
                    </a:lnTo>
                    <a:lnTo>
                      <a:pt x="1623" y="2519"/>
                    </a:lnTo>
                    <a:lnTo>
                      <a:pt x="1597" y="2503"/>
                    </a:lnTo>
                    <a:lnTo>
                      <a:pt x="1574" y="2483"/>
                    </a:lnTo>
                    <a:lnTo>
                      <a:pt x="1320" y="2231"/>
                    </a:lnTo>
                    <a:lnTo>
                      <a:pt x="1191" y="2359"/>
                    </a:lnTo>
                    <a:lnTo>
                      <a:pt x="1172" y="2375"/>
                    </a:lnTo>
                    <a:lnTo>
                      <a:pt x="1150" y="2387"/>
                    </a:lnTo>
                    <a:lnTo>
                      <a:pt x="1127" y="2394"/>
                    </a:lnTo>
                    <a:lnTo>
                      <a:pt x="1102" y="2396"/>
                    </a:lnTo>
                    <a:lnTo>
                      <a:pt x="1077" y="2395"/>
                    </a:lnTo>
                    <a:lnTo>
                      <a:pt x="1052" y="2389"/>
                    </a:lnTo>
                    <a:lnTo>
                      <a:pt x="1027" y="2380"/>
                    </a:lnTo>
                    <a:lnTo>
                      <a:pt x="1005" y="2365"/>
                    </a:lnTo>
                    <a:lnTo>
                      <a:pt x="983" y="2347"/>
                    </a:lnTo>
                    <a:lnTo>
                      <a:pt x="965" y="2326"/>
                    </a:lnTo>
                    <a:lnTo>
                      <a:pt x="951" y="2303"/>
                    </a:lnTo>
                    <a:lnTo>
                      <a:pt x="941" y="2278"/>
                    </a:lnTo>
                    <a:lnTo>
                      <a:pt x="935" y="2254"/>
                    </a:lnTo>
                    <a:lnTo>
                      <a:pt x="934" y="2229"/>
                    </a:lnTo>
                    <a:lnTo>
                      <a:pt x="936" y="2204"/>
                    </a:lnTo>
                    <a:lnTo>
                      <a:pt x="944" y="2181"/>
                    </a:lnTo>
                    <a:lnTo>
                      <a:pt x="955" y="2160"/>
                    </a:lnTo>
                    <a:lnTo>
                      <a:pt x="971" y="2140"/>
                    </a:lnTo>
                    <a:lnTo>
                      <a:pt x="952" y="2157"/>
                    </a:lnTo>
                    <a:lnTo>
                      <a:pt x="930" y="2168"/>
                    </a:lnTo>
                    <a:lnTo>
                      <a:pt x="907" y="2175"/>
                    </a:lnTo>
                    <a:lnTo>
                      <a:pt x="882" y="2178"/>
                    </a:lnTo>
                    <a:lnTo>
                      <a:pt x="857" y="2176"/>
                    </a:lnTo>
                    <a:lnTo>
                      <a:pt x="832" y="2170"/>
                    </a:lnTo>
                    <a:lnTo>
                      <a:pt x="808" y="2161"/>
                    </a:lnTo>
                    <a:lnTo>
                      <a:pt x="784" y="2147"/>
                    </a:lnTo>
                    <a:lnTo>
                      <a:pt x="763" y="2128"/>
                    </a:lnTo>
                    <a:lnTo>
                      <a:pt x="745" y="2107"/>
                    </a:lnTo>
                    <a:lnTo>
                      <a:pt x="730" y="2084"/>
                    </a:lnTo>
                    <a:lnTo>
                      <a:pt x="721" y="2060"/>
                    </a:lnTo>
                    <a:lnTo>
                      <a:pt x="715" y="2035"/>
                    </a:lnTo>
                    <a:lnTo>
                      <a:pt x="714" y="2011"/>
                    </a:lnTo>
                    <a:lnTo>
                      <a:pt x="716" y="1986"/>
                    </a:lnTo>
                    <a:lnTo>
                      <a:pt x="723" y="1963"/>
                    </a:lnTo>
                    <a:lnTo>
                      <a:pt x="735" y="1941"/>
                    </a:lnTo>
                    <a:lnTo>
                      <a:pt x="751" y="1922"/>
                    </a:lnTo>
                    <a:lnTo>
                      <a:pt x="731" y="1938"/>
                    </a:lnTo>
                    <a:lnTo>
                      <a:pt x="710" y="1949"/>
                    </a:lnTo>
                    <a:lnTo>
                      <a:pt x="686" y="1956"/>
                    </a:lnTo>
                    <a:lnTo>
                      <a:pt x="662" y="1959"/>
                    </a:lnTo>
                    <a:lnTo>
                      <a:pt x="636" y="1957"/>
                    </a:lnTo>
                    <a:lnTo>
                      <a:pt x="612" y="1952"/>
                    </a:lnTo>
                    <a:lnTo>
                      <a:pt x="588" y="1942"/>
                    </a:lnTo>
                    <a:lnTo>
                      <a:pt x="564" y="1928"/>
                    </a:lnTo>
                    <a:lnTo>
                      <a:pt x="543" y="1909"/>
                    </a:lnTo>
                    <a:lnTo>
                      <a:pt x="524" y="1888"/>
                    </a:lnTo>
                    <a:lnTo>
                      <a:pt x="511" y="1866"/>
                    </a:lnTo>
                    <a:lnTo>
                      <a:pt x="501" y="1841"/>
                    </a:lnTo>
                    <a:lnTo>
                      <a:pt x="495" y="1816"/>
                    </a:lnTo>
                    <a:lnTo>
                      <a:pt x="494" y="1792"/>
                    </a:lnTo>
                    <a:lnTo>
                      <a:pt x="497" y="1767"/>
                    </a:lnTo>
                    <a:lnTo>
                      <a:pt x="504" y="1744"/>
                    </a:lnTo>
                    <a:lnTo>
                      <a:pt x="515" y="1722"/>
                    </a:lnTo>
                    <a:lnTo>
                      <a:pt x="530" y="1703"/>
                    </a:lnTo>
                    <a:lnTo>
                      <a:pt x="511" y="1719"/>
                    </a:lnTo>
                    <a:lnTo>
                      <a:pt x="490" y="1730"/>
                    </a:lnTo>
                    <a:lnTo>
                      <a:pt x="466" y="1737"/>
                    </a:lnTo>
                    <a:lnTo>
                      <a:pt x="442" y="1740"/>
                    </a:lnTo>
                    <a:lnTo>
                      <a:pt x="417" y="1738"/>
                    </a:lnTo>
                    <a:lnTo>
                      <a:pt x="392" y="1733"/>
                    </a:lnTo>
                    <a:lnTo>
                      <a:pt x="367" y="1723"/>
                    </a:lnTo>
                    <a:lnTo>
                      <a:pt x="344" y="1709"/>
                    </a:lnTo>
                    <a:lnTo>
                      <a:pt x="323" y="1690"/>
                    </a:lnTo>
                    <a:lnTo>
                      <a:pt x="305" y="1670"/>
                    </a:lnTo>
                    <a:lnTo>
                      <a:pt x="291" y="1647"/>
                    </a:lnTo>
                    <a:lnTo>
                      <a:pt x="281" y="1622"/>
                    </a:lnTo>
                    <a:lnTo>
                      <a:pt x="275" y="1597"/>
                    </a:lnTo>
                    <a:lnTo>
                      <a:pt x="273" y="1573"/>
                    </a:lnTo>
                    <a:lnTo>
                      <a:pt x="276" y="1549"/>
                    </a:lnTo>
                    <a:lnTo>
                      <a:pt x="284" y="1525"/>
                    </a:lnTo>
                    <a:lnTo>
                      <a:pt x="295" y="1504"/>
                    </a:lnTo>
                    <a:lnTo>
                      <a:pt x="311" y="1485"/>
                    </a:lnTo>
                    <a:lnTo>
                      <a:pt x="432" y="1363"/>
                    </a:lnTo>
                    <a:lnTo>
                      <a:pt x="20" y="952"/>
                    </a:lnTo>
                    <a:lnTo>
                      <a:pt x="9" y="938"/>
                    </a:lnTo>
                    <a:lnTo>
                      <a:pt x="2" y="921"/>
                    </a:lnTo>
                    <a:lnTo>
                      <a:pt x="0" y="904"/>
                    </a:lnTo>
                    <a:lnTo>
                      <a:pt x="2" y="887"/>
                    </a:lnTo>
                    <a:lnTo>
                      <a:pt x="9" y="870"/>
                    </a:lnTo>
                    <a:lnTo>
                      <a:pt x="20" y="855"/>
                    </a:lnTo>
                    <a:lnTo>
                      <a:pt x="35" y="844"/>
                    </a:lnTo>
                    <a:lnTo>
                      <a:pt x="51" y="837"/>
                    </a:lnTo>
                    <a:lnTo>
                      <a:pt x="69" y="835"/>
                    </a:lnTo>
                    <a:lnTo>
                      <a:pt x="87" y="837"/>
                    </a:lnTo>
                    <a:lnTo>
                      <a:pt x="103" y="844"/>
                    </a:lnTo>
                    <a:lnTo>
                      <a:pt x="118" y="855"/>
                    </a:lnTo>
                    <a:lnTo>
                      <a:pt x="531" y="1267"/>
                    </a:lnTo>
                    <a:lnTo>
                      <a:pt x="554" y="1253"/>
                    </a:lnTo>
                    <a:lnTo>
                      <a:pt x="577" y="1243"/>
                    </a:lnTo>
                    <a:lnTo>
                      <a:pt x="603" y="1239"/>
                    </a:lnTo>
                    <a:lnTo>
                      <a:pt x="629" y="1240"/>
                    </a:lnTo>
                    <a:lnTo>
                      <a:pt x="656" y="1245"/>
                    </a:lnTo>
                    <a:lnTo>
                      <a:pt x="681" y="1255"/>
                    </a:lnTo>
                    <a:lnTo>
                      <a:pt x="706" y="1269"/>
                    </a:lnTo>
                    <a:lnTo>
                      <a:pt x="728" y="1288"/>
                    </a:lnTo>
                    <a:lnTo>
                      <a:pt x="747" y="1309"/>
                    </a:lnTo>
                    <a:lnTo>
                      <a:pt x="761" y="1333"/>
                    </a:lnTo>
                    <a:lnTo>
                      <a:pt x="771" y="1357"/>
                    </a:lnTo>
                    <a:lnTo>
                      <a:pt x="776" y="1381"/>
                    </a:lnTo>
                    <a:lnTo>
                      <a:pt x="778" y="1407"/>
                    </a:lnTo>
                    <a:lnTo>
                      <a:pt x="775" y="1431"/>
                    </a:lnTo>
                    <a:lnTo>
                      <a:pt x="768" y="1454"/>
                    </a:lnTo>
                    <a:lnTo>
                      <a:pt x="757" y="1476"/>
                    </a:lnTo>
                    <a:lnTo>
                      <a:pt x="741" y="1495"/>
                    </a:lnTo>
                    <a:lnTo>
                      <a:pt x="760" y="1479"/>
                    </a:lnTo>
                    <a:lnTo>
                      <a:pt x="781" y="1467"/>
                    </a:lnTo>
                    <a:lnTo>
                      <a:pt x="805" y="1460"/>
                    </a:lnTo>
                    <a:lnTo>
                      <a:pt x="829" y="1457"/>
                    </a:lnTo>
                    <a:lnTo>
                      <a:pt x="855" y="1459"/>
                    </a:lnTo>
                    <a:lnTo>
                      <a:pt x="879" y="1464"/>
                    </a:lnTo>
                    <a:lnTo>
                      <a:pt x="904" y="1475"/>
                    </a:lnTo>
                    <a:lnTo>
                      <a:pt x="927" y="1489"/>
                    </a:lnTo>
                    <a:lnTo>
                      <a:pt x="949" y="1507"/>
                    </a:lnTo>
                    <a:lnTo>
                      <a:pt x="967" y="1528"/>
                    </a:lnTo>
                    <a:lnTo>
                      <a:pt x="981" y="1551"/>
                    </a:lnTo>
                    <a:lnTo>
                      <a:pt x="990" y="1575"/>
                    </a:lnTo>
                    <a:lnTo>
                      <a:pt x="997" y="1600"/>
                    </a:lnTo>
                    <a:lnTo>
                      <a:pt x="998" y="1625"/>
                    </a:lnTo>
                    <a:lnTo>
                      <a:pt x="996" y="1649"/>
                    </a:lnTo>
                    <a:lnTo>
                      <a:pt x="988" y="1672"/>
                    </a:lnTo>
                    <a:lnTo>
                      <a:pt x="977" y="1694"/>
                    </a:lnTo>
                    <a:lnTo>
                      <a:pt x="961" y="1714"/>
                    </a:lnTo>
                    <a:lnTo>
                      <a:pt x="980" y="1698"/>
                    </a:lnTo>
                    <a:lnTo>
                      <a:pt x="1002" y="1686"/>
                    </a:lnTo>
                    <a:lnTo>
                      <a:pt x="1025" y="1679"/>
                    </a:lnTo>
                    <a:lnTo>
                      <a:pt x="1050" y="1676"/>
                    </a:lnTo>
                    <a:lnTo>
                      <a:pt x="1075" y="1678"/>
                    </a:lnTo>
                    <a:lnTo>
                      <a:pt x="1100" y="1683"/>
                    </a:lnTo>
                    <a:lnTo>
                      <a:pt x="1124" y="1693"/>
                    </a:lnTo>
                    <a:lnTo>
                      <a:pt x="1148" y="1708"/>
                    </a:lnTo>
                    <a:lnTo>
                      <a:pt x="1169" y="1725"/>
                    </a:lnTo>
                    <a:lnTo>
                      <a:pt x="1187" y="1746"/>
                    </a:lnTo>
                    <a:lnTo>
                      <a:pt x="1201" y="1769"/>
                    </a:lnTo>
                    <a:lnTo>
                      <a:pt x="1211" y="1794"/>
                    </a:lnTo>
                    <a:lnTo>
                      <a:pt x="1217" y="1818"/>
                    </a:lnTo>
                    <a:lnTo>
                      <a:pt x="1218" y="1843"/>
                    </a:lnTo>
                    <a:lnTo>
                      <a:pt x="1215" y="1868"/>
                    </a:lnTo>
                    <a:lnTo>
                      <a:pt x="1208" y="1891"/>
                    </a:lnTo>
                    <a:lnTo>
                      <a:pt x="1196" y="1912"/>
                    </a:lnTo>
                    <a:lnTo>
                      <a:pt x="1181" y="1932"/>
                    </a:lnTo>
                    <a:lnTo>
                      <a:pt x="1201" y="1916"/>
                    </a:lnTo>
                    <a:lnTo>
                      <a:pt x="1222" y="1905"/>
                    </a:lnTo>
                    <a:lnTo>
                      <a:pt x="1245" y="1898"/>
                    </a:lnTo>
                    <a:lnTo>
                      <a:pt x="1270" y="1895"/>
                    </a:lnTo>
                    <a:lnTo>
                      <a:pt x="1294" y="1896"/>
                    </a:lnTo>
                    <a:lnTo>
                      <a:pt x="1320" y="1902"/>
                    </a:lnTo>
                    <a:lnTo>
                      <a:pt x="1344" y="1912"/>
                    </a:lnTo>
                    <a:lnTo>
                      <a:pt x="1367" y="1926"/>
                    </a:lnTo>
                    <a:lnTo>
                      <a:pt x="1388" y="1944"/>
                    </a:lnTo>
                    <a:lnTo>
                      <a:pt x="1407" y="1965"/>
                    </a:lnTo>
                    <a:lnTo>
                      <a:pt x="1421" y="1988"/>
                    </a:lnTo>
                    <a:lnTo>
                      <a:pt x="1431" y="2013"/>
                    </a:lnTo>
                    <a:lnTo>
                      <a:pt x="1436" y="2037"/>
                    </a:lnTo>
                    <a:lnTo>
                      <a:pt x="1438" y="2062"/>
                    </a:lnTo>
                    <a:lnTo>
                      <a:pt x="1435" y="2087"/>
                    </a:lnTo>
                    <a:lnTo>
                      <a:pt x="1428" y="2110"/>
                    </a:lnTo>
                    <a:lnTo>
                      <a:pt x="1416" y="2131"/>
                    </a:lnTo>
                    <a:lnTo>
                      <a:pt x="1672" y="2386"/>
                    </a:lnTo>
                    <a:lnTo>
                      <a:pt x="1685" y="2395"/>
                    </a:lnTo>
                    <a:lnTo>
                      <a:pt x="1699" y="2401"/>
                    </a:lnTo>
                    <a:lnTo>
                      <a:pt x="1716" y="2402"/>
                    </a:lnTo>
                    <a:lnTo>
                      <a:pt x="1733" y="2400"/>
                    </a:lnTo>
                    <a:lnTo>
                      <a:pt x="1750" y="2395"/>
                    </a:lnTo>
                    <a:lnTo>
                      <a:pt x="1767" y="2386"/>
                    </a:lnTo>
                    <a:lnTo>
                      <a:pt x="1782" y="2374"/>
                    </a:lnTo>
                    <a:lnTo>
                      <a:pt x="1794" y="2358"/>
                    </a:lnTo>
                    <a:lnTo>
                      <a:pt x="1803" y="2342"/>
                    </a:lnTo>
                    <a:lnTo>
                      <a:pt x="1809" y="2325"/>
                    </a:lnTo>
                    <a:lnTo>
                      <a:pt x="1811" y="2308"/>
                    </a:lnTo>
                    <a:lnTo>
                      <a:pt x="1809" y="2291"/>
                    </a:lnTo>
                    <a:lnTo>
                      <a:pt x="1803" y="2276"/>
                    </a:lnTo>
                    <a:lnTo>
                      <a:pt x="1794" y="2264"/>
                    </a:lnTo>
                    <a:lnTo>
                      <a:pt x="1584" y="2055"/>
                    </a:lnTo>
                    <a:lnTo>
                      <a:pt x="1573" y="2041"/>
                    </a:lnTo>
                    <a:lnTo>
                      <a:pt x="1567" y="2025"/>
                    </a:lnTo>
                    <a:lnTo>
                      <a:pt x="1564" y="2007"/>
                    </a:lnTo>
                    <a:lnTo>
                      <a:pt x="1567" y="1989"/>
                    </a:lnTo>
                    <a:lnTo>
                      <a:pt x="1573" y="1973"/>
                    </a:lnTo>
                    <a:lnTo>
                      <a:pt x="1584" y="1958"/>
                    </a:lnTo>
                    <a:lnTo>
                      <a:pt x="1599" y="1947"/>
                    </a:lnTo>
                    <a:lnTo>
                      <a:pt x="1616" y="1941"/>
                    </a:lnTo>
                    <a:lnTo>
                      <a:pt x="1633" y="1939"/>
                    </a:lnTo>
                    <a:lnTo>
                      <a:pt x="1650" y="1941"/>
                    </a:lnTo>
                    <a:lnTo>
                      <a:pt x="1668" y="1947"/>
                    </a:lnTo>
                    <a:lnTo>
                      <a:pt x="1682" y="1958"/>
                    </a:lnTo>
                    <a:lnTo>
                      <a:pt x="1892" y="2167"/>
                    </a:lnTo>
                    <a:lnTo>
                      <a:pt x="1904" y="2176"/>
                    </a:lnTo>
                    <a:lnTo>
                      <a:pt x="1920" y="2182"/>
                    </a:lnTo>
                    <a:lnTo>
                      <a:pt x="1936" y="2183"/>
                    </a:lnTo>
                    <a:lnTo>
                      <a:pt x="1953" y="2182"/>
                    </a:lnTo>
                    <a:lnTo>
                      <a:pt x="1971" y="2176"/>
                    </a:lnTo>
                    <a:lnTo>
                      <a:pt x="1987" y="2167"/>
                    </a:lnTo>
                    <a:lnTo>
                      <a:pt x="2002" y="2155"/>
                    </a:lnTo>
                    <a:lnTo>
                      <a:pt x="2015" y="2139"/>
                    </a:lnTo>
                    <a:lnTo>
                      <a:pt x="2024" y="2123"/>
                    </a:lnTo>
                    <a:lnTo>
                      <a:pt x="2029" y="2106"/>
                    </a:lnTo>
                    <a:lnTo>
                      <a:pt x="2031" y="2089"/>
                    </a:lnTo>
                    <a:lnTo>
                      <a:pt x="2029" y="2073"/>
                    </a:lnTo>
                    <a:lnTo>
                      <a:pt x="2024" y="2058"/>
                    </a:lnTo>
                    <a:lnTo>
                      <a:pt x="2015" y="2045"/>
                    </a:lnTo>
                    <a:lnTo>
                      <a:pt x="1804" y="1837"/>
                    </a:lnTo>
                    <a:lnTo>
                      <a:pt x="1793" y="1822"/>
                    </a:lnTo>
                    <a:lnTo>
                      <a:pt x="1786" y="1806"/>
                    </a:lnTo>
                    <a:lnTo>
                      <a:pt x="1784" y="1788"/>
                    </a:lnTo>
                    <a:lnTo>
                      <a:pt x="1786" y="1770"/>
                    </a:lnTo>
                    <a:lnTo>
                      <a:pt x="1793" y="1754"/>
                    </a:lnTo>
                    <a:lnTo>
                      <a:pt x="1804" y="1740"/>
                    </a:lnTo>
                    <a:lnTo>
                      <a:pt x="1820" y="1729"/>
                    </a:lnTo>
                    <a:lnTo>
                      <a:pt x="1836" y="1722"/>
                    </a:lnTo>
                    <a:lnTo>
                      <a:pt x="1853" y="1720"/>
                    </a:lnTo>
                    <a:lnTo>
                      <a:pt x="1871" y="1722"/>
                    </a:lnTo>
                    <a:lnTo>
                      <a:pt x="1887" y="1729"/>
                    </a:lnTo>
                    <a:lnTo>
                      <a:pt x="1902" y="1740"/>
                    </a:lnTo>
                    <a:lnTo>
                      <a:pt x="2112" y="1948"/>
                    </a:lnTo>
                    <a:lnTo>
                      <a:pt x="2125" y="1957"/>
                    </a:lnTo>
                    <a:lnTo>
                      <a:pt x="2140" y="1963"/>
                    </a:lnTo>
                    <a:lnTo>
                      <a:pt x="2156" y="1965"/>
                    </a:lnTo>
                    <a:lnTo>
                      <a:pt x="2174" y="1963"/>
                    </a:lnTo>
                    <a:lnTo>
                      <a:pt x="2190" y="1957"/>
                    </a:lnTo>
                    <a:lnTo>
                      <a:pt x="2207" y="1949"/>
                    </a:lnTo>
                    <a:lnTo>
                      <a:pt x="2223" y="1936"/>
                    </a:lnTo>
                    <a:lnTo>
                      <a:pt x="2235" y="1920"/>
                    </a:lnTo>
                    <a:lnTo>
                      <a:pt x="2244" y="1904"/>
                    </a:lnTo>
                    <a:lnTo>
                      <a:pt x="2249" y="1887"/>
                    </a:lnTo>
                    <a:lnTo>
                      <a:pt x="2251" y="1871"/>
                    </a:lnTo>
                    <a:lnTo>
                      <a:pt x="2249" y="1855"/>
                    </a:lnTo>
                    <a:lnTo>
                      <a:pt x="2244" y="1839"/>
                    </a:lnTo>
                    <a:lnTo>
                      <a:pt x="2234" y="1826"/>
                    </a:lnTo>
                    <a:lnTo>
                      <a:pt x="2025" y="1618"/>
                    </a:lnTo>
                    <a:lnTo>
                      <a:pt x="2013" y="1603"/>
                    </a:lnTo>
                    <a:lnTo>
                      <a:pt x="2006" y="1587"/>
                    </a:lnTo>
                    <a:lnTo>
                      <a:pt x="2004" y="1570"/>
                    </a:lnTo>
                    <a:lnTo>
                      <a:pt x="2006" y="1553"/>
                    </a:lnTo>
                    <a:lnTo>
                      <a:pt x="2013" y="1535"/>
                    </a:lnTo>
                    <a:lnTo>
                      <a:pt x="2025" y="1521"/>
                    </a:lnTo>
                    <a:lnTo>
                      <a:pt x="2039" y="1510"/>
                    </a:lnTo>
                    <a:lnTo>
                      <a:pt x="2055" y="1503"/>
                    </a:lnTo>
                    <a:lnTo>
                      <a:pt x="2074" y="1501"/>
                    </a:lnTo>
                    <a:lnTo>
                      <a:pt x="2091" y="1503"/>
                    </a:lnTo>
                    <a:lnTo>
                      <a:pt x="2107" y="1510"/>
                    </a:lnTo>
                    <a:lnTo>
                      <a:pt x="2122" y="1521"/>
                    </a:lnTo>
                    <a:lnTo>
                      <a:pt x="2332" y="1729"/>
                    </a:lnTo>
                    <a:lnTo>
                      <a:pt x="2345" y="1739"/>
                    </a:lnTo>
                    <a:lnTo>
                      <a:pt x="2359" y="1744"/>
                    </a:lnTo>
                    <a:lnTo>
                      <a:pt x="2377" y="1746"/>
                    </a:lnTo>
                    <a:lnTo>
                      <a:pt x="2393" y="1744"/>
                    </a:lnTo>
                    <a:lnTo>
                      <a:pt x="2410" y="1739"/>
                    </a:lnTo>
                    <a:lnTo>
                      <a:pt x="2427" y="1730"/>
                    </a:lnTo>
                    <a:lnTo>
                      <a:pt x="2442" y="1718"/>
                    </a:lnTo>
                    <a:lnTo>
                      <a:pt x="2455" y="1703"/>
                    </a:lnTo>
                    <a:lnTo>
                      <a:pt x="2463" y="1685"/>
                    </a:lnTo>
                    <a:lnTo>
                      <a:pt x="2469" y="1669"/>
                    </a:lnTo>
                    <a:lnTo>
                      <a:pt x="2471" y="1652"/>
                    </a:lnTo>
                    <a:lnTo>
                      <a:pt x="2469" y="1636"/>
                    </a:lnTo>
                    <a:lnTo>
                      <a:pt x="2463" y="1620"/>
                    </a:lnTo>
                    <a:lnTo>
                      <a:pt x="2454" y="1608"/>
                    </a:lnTo>
                    <a:lnTo>
                      <a:pt x="2452" y="1606"/>
                    </a:lnTo>
                    <a:lnTo>
                      <a:pt x="2447" y="1600"/>
                    </a:lnTo>
                    <a:lnTo>
                      <a:pt x="2438" y="1591"/>
                    </a:lnTo>
                    <a:lnTo>
                      <a:pt x="2426" y="1579"/>
                    </a:lnTo>
                    <a:lnTo>
                      <a:pt x="2410" y="1564"/>
                    </a:lnTo>
                    <a:lnTo>
                      <a:pt x="2392" y="1545"/>
                    </a:lnTo>
                    <a:lnTo>
                      <a:pt x="2372" y="1525"/>
                    </a:lnTo>
                    <a:lnTo>
                      <a:pt x="2348" y="1502"/>
                    </a:lnTo>
                    <a:lnTo>
                      <a:pt x="2323" y="1477"/>
                    </a:lnTo>
                    <a:lnTo>
                      <a:pt x="2295" y="1449"/>
                    </a:lnTo>
                    <a:lnTo>
                      <a:pt x="2265" y="1420"/>
                    </a:lnTo>
                    <a:lnTo>
                      <a:pt x="2235" y="1389"/>
                    </a:lnTo>
                    <a:lnTo>
                      <a:pt x="2202" y="1357"/>
                    </a:lnTo>
                    <a:lnTo>
                      <a:pt x="2169" y="1323"/>
                    </a:lnTo>
                    <a:lnTo>
                      <a:pt x="2134" y="1289"/>
                    </a:lnTo>
                    <a:lnTo>
                      <a:pt x="2099" y="1254"/>
                    </a:lnTo>
                    <a:lnTo>
                      <a:pt x="2062" y="1218"/>
                    </a:lnTo>
                    <a:lnTo>
                      <a:pt x="2027" y="1182"/>
                    </a:lnTo>
                    <a:lnTo>
                      <a:pt x="1990" y="1146"/>
                    </a:lnTo>
                    <a:lnTo>
                      <a:pt x="1954" y="1110"/>
                    </a:lnTo>
                    <a:lnTo>
                      <a:pt x="1918" y="1074"/>
                    </a:lnTo>
                    <a:lnTo>
                      <a:pt x="1882" y="1039"/>
                    </a:lnTo>
                    <a:lnTo>
                      <a:pt x="1847" y="1003"/>
                    </a:lnTo>
                    <a:lnTo>
                      <a:pt x="1813" y="970"/>
                    </a:lnTo>
                    <a:lnTo>
                      <a:pt x="1780" y="937"/>
                    </a:lnTo>
                    <a:lnTo>
                      <a:pt x="1748" y="906"/>
                    </a:lnTo>
                    <a:lnTo>
                      <a:pt x="1718" y="875"/>
                    </a:lnTo>
                    <a:lnTo>
                      <a:pt x="1689" y="847"/>
                    </a:lnTo>
                    <a:lnTo>
                      <a:pt x="1663" y="821"/>
                    </a:lnTo>
                    <a:lnTo>
                      <a:pt x="1638" y="797"/>
                    </a:lnTo>
                    <a:lnTo>
                      <a:pt x="1616" y="775"/>
                    </a:lnTo>
                    <a:lnTo>
                      <a:pt x="1596" y="756"/>
                    </a:lnTo>
                    <a:lnTo>
                      <a:pt x="1579" y="740"/>
                    </a:lnTo>
                    <a:lnTo>
                      <a:pt x="1565" y="725"/>
                    </a:lnTo>
                    <a:lnTo>
                      <a:pt x="1560" y="721"/>
                    </a:lnTo>
                    <a:lnTo>
                      <a:pt x="1553" y="715"/>
                    </a:lnTo>
                    <a:lnTo>
                      <a:pt x="1546" y="711"/>
                    </a:lnTo>
                    <a:lnTo>
                      <a:pt x="1537" y="706"/>
                    </a:lnTo>
                    <a:lnTo>
                      <a:pt x="1527" y="704"/>
                    </a:lnTo>
                    <a:lnTo>
                      <a:pt x="1515" y="703"/>
                    </a:lnTo>
                    <a:lnTo>
                      <a:pt x="1501" y="705"/>
                    </a:lnTo>
                    <a:lnTo>
                      <a:pt x="1485" y="711"/>
                    </a:lnTo>
                    <a:lnTo>
                      <a:pt x="1468" y="720"/>
                    </a:lnTo>
                    <a:lnTo>
                      <a:pt x="1449" y="735"/>
                    </a:lnTo>
                    <a:lnTo>
                      <a:pt x="1428" y="754"/>
                    </a:lnTo>
                    <a:lnTo>
                      <a:pt x="1405" y="779"/>
                    </a:lnTo>
                    <a:lnTo>
                      <a:pt x="1383" y="808"/>
                    </a:lnTo>
                    <a:lnTo>
                      <a:pt x="1366" y="837"/>
                    </a:lnTo>
                    <a:lnTo>
                      <a:pt x="1270" y="1012"/>
                    </a:lnTo>
                    <a:lnTo>
                      <a:pt x="1259" y="1031"/>
                    </a:lnTo>
                    <a:lnTo>
                      <a:pt x="1244" y="1050"/>
                    </a:lnTo>
                    <a:lnTo>
                      <a:pt x="1226" y="1069"/>
                    </a:lnTo>
                    <a:lnTo>
                      <a:pt x="1194" y="1096"/>
                    </a:lnTo>
                    <a:lnTo>
                      <a:pt x="1161" y="1119"/>
                    </a:lnTo>
                    <a:lnTo>
                      <a:pt x="1125" y="1136"/>
                    </a:lnTo>
                    <a:lnTo>
                      <a:pt x="1089" y="1147"/>
                    </a:lnTo>
                    <a:lnTo>
                      <a:pt x="1052" y="1153"/>
                    </a:lnTo>
                    <a:lnTo>
                      <a:pt x="1014" y="1153"/>
                    </a:lnTo>
                    <a:lnTo>
                      <a:pt x="976" y="1147"/>
                    </a:lnTo>
                    <a:lnTo>
                      <a:pt x="944" y="1137"/>
                    </a:lnTo>
                    <a:lnTo>
                      <a:pt x="913" y="1123"/>
                    </a:lnTo>
                    <a:lnTo>
                      <a:pt x="883" y="1106"/>
                    </a:lnTo>
                    <a:lnTo>
                      <a:pt x="858" y="1085"/>
                    </a:lnTo>
                    <a:lnTo>
                      <a:pt x="833" y="1061"/>
                    </a:lnTo>
                    <a:lnTo>
                      <a:pt x="813" y="1034"/>
                    </a:lnTo>
                    <a:lnTo>
                      <a:pt x="796" y="1004"/>
                    </a:lnTo>
                    <a:lnTo>
                      <a:pt x="784" y="980"/>
                    </a:lnTo>
                    <a:lnTo>
                      <a:pt x="777" y="955"/>
                    </a:lnTo>
                    <a:lnTo>
                      <a:pt x="772" y="930"/>
                    </a:lnTo>
                    <a:lnTo>
                      <a:pt x="772" y="908"/>
                    </a:lnTo>
                    <a:lnTo>
                      <a:pt x="774" y="886"/>
                    </a:lnTo>
                    <a:lnTo>
                      <a:pt x="781" y="866"/>
                    </a:lnTo>
                    <a:lnTo>
                      <a:pt x="1064" y="203"/>
                    </a:lnTo>
                    <a:lnTo>
                      <a:pt x="1074" y="185"/>
                    </a:lnTo>
                    <a:lnTo>
                      <a:pt x="1086" y="166"/>
                    </a:lnTo>
                    <a:lnTo>
                      <a:pt x="1102" y="147"/>
                    </a:lnTo>
                    <a:lnTo>
                      <a:pt x="1120" y="126"/>
                    </a:lnTo>
                    <a:lnTo>
                      <a:pt x="1130" y="117"/>
                    </a:lnTo>
                    <a:lnTo>
                      <a:pt x="1142" y="106"/>
                    </a:lnTo>
                    <a:lnTo>
                      <a:pt x="1158" y="94"/>
                    </a:lnTo>
                    <a:lnTo>
                      <a:pt x="1176" y="81"/>
                    </a:lnTo>
                    <a:lnTo>
                      <a:pt x="1196" y="67"/>
                    </a:lnTo>
                    <a:lnTo>
                      <a:pt x="1220" y="53"/>
                    </a:lnTo>
                    <a:lnTo>
                      <a:pt x="1245" y="40"/>
                    </a:lnTo>
                    <a:lnTo>
                      <a:pt x="1274" y="28"/>
                    </a:lnTo>
                    <a:lnTo>
                      <a:pt x="1305" y="18"/>
                    </a:lnTo>
                    <a:lnTo>
                      <a:pt x="1338" y="10"/>
                    </a:lnTo>
                    <a:lnTo>
                      <a:pt x="1373" y="3"/>
                    </a:lnTo>
                    <a:lnTo>
                      <a:pt x="1412" y="0"/>
                    </a:lnTo>
                    <a:lnTo>
                      <a:pt x="14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21B11354-37F1-050B-D8B4-7CE7E1F92B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32663" y="2609851"/>
                <a:ext cx="149225" cy="147638"/>
              </a:xfrm>
              <a:custGeom>
                <a:avLst/>
                <a:gdLst>
                  <a:gd name="T0" fmla="*/ 671 w 1031"/>
                  <a:gd name="T1" fmla="*/ 657 h 1025"/>
                  <a:gd name="T2" fmla="*/ 626 w 1031"/>
                  <a:gd name="T3" fmla="*/ 679 h 1025"/>
                  <a:gd name="T4" fmla="*/ 595 w 1031"/>
                  <a:gd name="T5" fmla="*/ 718 h 1025"/>
                  <a:gd name="T6" fmla="*/ 584 w 1031"/>
                  <a:gd name="T7" fmla="*/ 766 h 1025"/>
                  <a:gd name="T8" fmla="*/ 595 w 1031"/>
                  <a:gd name="T9" fmla="*/ 817 h 1025"/>
                  <a:gd name="T10" fmla="*/ 626 w 1031"/>
                  <a:gd name="T11" fmla="*/ 854 h 1025"/>
                  <a:gd name="T12" fmla="*/ 671 w 1031"/>
                  <a:gd name="T13" fmla="*/ 877 h 1025"/>
                  <a:gd name="T14" fmla="*/ 723 w 1031"/>
                  <a:gd name="T15" fmla="*/ 877 h 1025"/>
                  <a:gd name="T16" fmla="*/ 768 w 1031"/>
                  <a:gd name="T17" fmla="*/ 854 h 1025"/>
                  <a:gd name="T18" fmla="*/ 800 w 1031"/>
                  <a:gd name="T19" fmla="*/ 816 h 1025"/>
                  <a:gd name="T20" fmla="*/ 811 w 1031"/>
                  <a:gd name="T21" fmla="*/ 766 h 1025"/>
                  <a:gd name="T22" fmla="*/ 800 w 1031"/>
                  <a:gd name="T23" fmla="*/ 718 h 1025"/>
                  <a:gd name="T24" fmla="*/ 768 w 1031"/>
                  <a:gd name="T25" fmla="*/ 679 h 1025"/>
                  <a:gd name="T26" fmla="*/ 723 w 1031"/>
                  <a:gd name="T27" fmla="*/ 657 h 1025"/>
                  <a:gd name="T28" fmla="*/ 345 w 1031"/>
                  <a:gd name="T29" fmla="*/ 0 h 1025"/>
                  <a:gd name="T30" fmla="*/ 391 w 1031"/>
                  <a:gd name="T31" fmla="*/ 12 h 1025"/>
                  <a:gd name="T32" fmla="*/ 432 w 1031"/>
                  <a:gd name="T33" fmla="*/ 39 h 1025"/>
                  <a:gd name="T34" fmla="*/ 1007 w 1031"/>
                  <a:gd name="T35" fmla="*/ 615 h 1025"/>
                  <a:gd name="T36" fmla="*/ 1027 w 1031"/>
                  <a:gd name="T37" fmla="*/ 659 h 1025"/>
                  <a:gd name="T38" fmla="*/ 1031 w 1031"/>
                  <a:gd name="T39" fmla="*/ 705 h 1025"/>
                  <a:gd name="T40" fmla="*/ 1019 w 1031"/>
                  <a:gd name="T41" fmla="*/ 751 h 1025"/>
                  <a:gd name="T42" fmla="*/ 992 w 1031"/>
                  <a:gd name="T43" fmla="*/ 791 h 1025"/>
                  <a:gd name="T44" fmla="*/ 776 w 1031"/>
                  <a:gd name="T45" fmla="*/ 1001 h 1025"/>
                  <a:gd name="T46" fmla="*/ 732 w 1031"/>
                  <a:gd name="T47" fmla="*/ 1021 h 1025"/>
                  <a:gd name="T48" fmla="*/ 686 w 1031"/>
                  <a:gd name="T49" fmla="*/ 1025 h 1025"/>
                  <a:gd name="T50" fmla="*/ 640 w 1031"/>
                  <a:gd name="T51" fmla="*/ 1013 h 1025"/>
                  <a:gd name="T52" fmla="*/ 600 w 1031"/>
                  <a:gd name="T53" fmla="*/ 985 h 1025"/>
                  <a:gd name="T54" fmla="*/ 24 w 1031"/>
                  <a:gd name="T55" fmla="*/ 409 h 1025"/>
                  <a:gd name="T56" fmla="*/ 4 w 1031"/>
                  <a:gd name="T57" fmla="*/ 367 h 1025"/>
                  <a:gd name="T58" fmla="*/ 0 w 1031"/>
                  <a:gd name="T59" fmla="*/ 320 h 1025"/>
                  <a:gd name="T60" fmla="*/ 11 w 1031"/>
                  <a:gd name="T61" fmla="*/ 275 h 1025"/>
                  <a:gd name="T62" fmla="*/ 40 w 1031"/>
                  <a:gd name="T63" fmla="*/ 234 h 1025"/>
                  <a:gd name="T64" fmla="*/ 255 w 1031"/>
                  <a:gd name="T65" fmla="*/ 24 h 1025"/>
                  <a:gd name="T66" fmla="*/ 298 w 1031"/>
                  <a:gd name="T67" fmla="*/ 4 h 1025"/>
                  <a:gd name="T68" fmla="*/ 345 w 1031"/>
                  <a:gd name="T69" fmla="*/ 0 h 1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1" h="1025">
                    <a:moveTo>
                      <a:pt x="698" y="654"/>
                    </a:moveTo>
                    <a:lnTo>
                      <a:pt x="671" y="657"/>
                    </a:lnTo>
                    <a:lnTo>
                      <a:pt x="648" y="665"/>
                    </a:lnTo>
                    <a:lnTo>
                      <a:pt x="626" y="679"/>
                    </a:lnTo>
                    <a:lnTo>
                      <a:pt x="609" y="696"/>
                    </a:lnTo>
                    <a:lnTo>
                      <a:pt x="595" y="718"/>
                    </a:lnTo>
                    <a:lnTo>
                      <a:pt x="587" y="741"/>
                    </a:lnTo>
                    <a:lnTo>
                      <a:pt x="584" y="766"/>
                    </a:lnTo>
                    <a:lnTo>
                      <a:pt x="587" y="793"/>
                    </a:lnTo>
                    <a:lnTo>
                      <a:pt x="595" y="817"/>
                    </a:lnTo>
                    <a:lnTo>
                      <a:pt x="609" y="837"/>
                    </a:lnTo>
                    <a:lnTo>
                      <a:pt x="626" y="854"/>
                    </a:lnTo>
                    <a:lnTo>
                      <a:pt x="648" y="868"/>
                    </a:lnTo>
                    <a:lnTo>
                      <a:pt x="671" y="877"/>
                    </a:lnTo>
                    <a:lnTo>
                      <a:pt x="698" y="880"/>
                    </a:lnTo>
                    <a:lnTo>
                      <a:pt x="723" y="877"/>
                    </a:lnTo>
                    <a:lnTo>
                      <a:pt x="748" y="868"/>
                    </a:lnTo>
                    <a:lnTo>
                      <a:pt x="768" y="854"/>
                    </a:lnTo>
                    <a:lnTo>
                      <a:pt x="785" y="837"/>
                    </a:lnTo>
                    <a:lnTo>
                      <a:pt x="800" y="816"/>
                    </a:lnTo>
                    <a:lnTo>
                      <a:pt x="808" y="793"/>
                    </a:lnTo>
                    <a:lnTo>
                      <a:pt x="811" y="766"/>
                    </a:lnTo>
                    <a:lnTo>
                      <a:pt x="808" y="741"/>
                    </a:lnTo>
                    <a:lnTo>
                      <a:pt x="800" y="718"/>
                    </a:lnTo>
                    <a:lnTo>
                      <a:pt x="785" y="696"/>
                    </a:lnTo>
                    <a:lnTo>
                      <a:pt x="768" y="679"/>
                    </a:lnTo>
                    <a:lnTo>
                      <a:pt x="748" y="665"/>
                    </a:lnTo>
                    <a:lnTo>
                      <a:pt x="723" y="657"/>
                    </a:lnTo>
                    <a:lnTo>
                      <a:pt x="698" y="654"/>
                    </a:lnTo>
                    <a:close/>
                    <a:moveTo>
                      <a:pt x="345" y="0"/>
                    </a:moveTo>
                    <a:lnTo>
                      <a:pt x="368" y="4"/>
                    </a:lnTo>
                    <a:lnTo>
                      <a:pt x="391" y="12"/>
                    </a:lnTo>
                    <a:lnTo>
                      <a:pt x="412" y="24"/>
                    </a:lnTo>
                    <a:lnTo>
                      <a:pt x="432" y="39"/>
                    </a:lnTo>
                    <a:lnTo>
                      <a:pt x="992" y="596"/>
                    </a:lnTo>
                    <a:lnTo>
                      <a:pt x="1007" y="615"/>
                    </a:lnTo>
                    <a:lnTo>
                      <a:pt x="1019" y="637"/>
                    </a:lnTo>
                    <a:lnTo>
                      <a:pt x="1027" y="659"/>
                    </a:lnTo>
                    <a:lnTo>
                      <a:pt x="1031" y="682"/>
                    </a:lnTo>
                    <a:lnTo>
                      <a:pt x="1031" y="705"/>
                    </a:lnTo>
                    <a:lnTo>
                      <a:pt x="1027" y="729"/>
                    </a:lnTo>
                    <a:lnTo>
                      <a:pt x="1019" y="751"/>
                    </a:lnTo>
                    <a:lnTo>
                      <a:pt x="1007" y="771"/>
                    </a:lnTo>
                    <a:lnTo>
                      <a:pt x="992" y="791"/>
                    </a:lnTo>
                    <a:lnTo>
                      <a:pt x="796" y="985"/>
                    </a:lnTo>
                    <a:lnTo>
                      <a:pt x="776" y="1001"/>
                    </a:lnTo>
                    <a:lnTo>
                      <a:pt x="755" y="1013"/>
                    </a:lnTo>
                    <a:lnTo>
                      <a:pt x="732" y="1021"/>
                    </a:lnTo>
                    <a:lnTo>
                      <a:pt x="709" y="1025"/>
                    </a:lnTo>
                    <a:lnTo>
                      <a:pt x="686" y="1025"/>
                    </a:lnTo>
                    <a:lnTo>
                      <a:pt x="663" y="1021"/>
                    </a:lnTo>
                    <a:lnTo>
                      <a:pt x="640" y="1013"/>
                    </a:lnTo>
                    <a:lnTo>
                      <a:pt x="619" y="1001"/>
                    </a:lnTo>
                    <a:lnTo>
                      <a:pt x="600" y="985"/>
                    </a:lnTo>
                    <a:lnTo>
                      <a:pt x="40" y="429"/>
                    </a:lnTo>
                    <a:lnTo>
                      <a:pt x="24" y="409"/>
                    </a:lnTo>
                    <a:lnTo>
                      <a:pt x="11" y="389"/>
                    </a:lnTo>
                    <a:lnTo>
                      <a:pt x="4" y="367"/>
                    </a:lnTo>
                    <a:lnTo>
                      <a:pt x="0" y="344"/>
                    </a:lnTo>
                    <a:lnTo>
                      <a:pt x="0" y="320"/>
                    </a:lnTo>
                    <a:lnTo>
                      <a:pt x="4" y="297"/>
                    </a:lnTo>
                    <a:lnTo>
                      <a:pt x="11" y="275"/>
                    </a:lnTo>
                    <a:lnTo>
                      <a:pt x="24" y="253"/>
                    </a:lnTo>
                    <a:lnTo>
                      <a:pt x="40" y="234"/>
                    </a:lnTo>
                    <a:lnTo>
                      <a:pt x="236" y="39"/>
                    </a:lnTo>
                    <a:lnTo>
                      <a:pt x="255" y="24"/>
                    </a:lnTo>
                    <a:lnTo>
                      <a:pt x="275" y="12"/>
                    </a:lnTo>
                    <a:lnTo>
                      <a:pt x="298" y="4"/>
                    </a:lnTo>
                    <a:lnTo>
                      <a:pt x="321" y="0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BC2A713-00CC-9B5B-A6EC-6C001F88C58A}"/>
                </a:ext>
              </a:extLst>
            </p:cNvPr>
            <p:cNvGrpSpPr/>
            <p:nvPr/>
          </p:nvGrpSpPr>
          <p:grpSpPr>
            <a:xfrm>
              <a:off x="5333618" y="2613691"/>
              <a:ext cx="329182" cy="345360"/>
              <a:chOff x="7156450" y="2726305"/>
              <a:chExt cx="223948" cy="234950"/>
            </a:xfrm>
            <a:solidFill>
              <a:schemeClr val="bg1"/>
            </a:solidFill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52218DB-2ACE-F368-DBC7-018A89575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450" y="2803525"/>
                <a:ext cx="41275" cy="1238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88E204C5-1255-3A24-4261-AA431A55B0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5773" y="2726305"/>
                <a:ext cx="174625" cy="234950"/>
              </a:xfrm>
              <a:custGeom>
                <a:avLst/>
                <a:gdLst>
                  <a:gd name="T0" fmla="*/ 790 w 2315"/>
                  <a:gd name="T1" fmla="*/ 1051 h 3103"/>
                  <a:gd name="T2" fmla="*/ 645 w 2315"/>
                  <a:gd name="T3" fmla="*/ 1093 h 3103"/>
                  <a:gd name="T4" fmla="*/ 513 w 2315"/>
                  <a:gd name="T5" fmla="*/ 1176 h 3103"/>
                  <a:gd name="T6" fmla="*/ 407 w 2315"/>
                  <a:gd name="T7" fmla="*/ 1297 h 3103"/>
                  <a:gd name="T8" fmla="*/ 338 w 2315"/>
                  <a:gd name="T9" fmla="*/ 1438 h 3103"/>
                  <a:gd name="T10" fmla="*/ 311 w 2315"/>
                  <a:gd name="T11" fmla="*/ 1590 h 3103"/>
                  <a:gd name="T12" fmla="*/ 324 w 2315"/>
                  <a:gd name="T13" fmla="*/ 1743 h 3103"/>
                  <a:gd name="T14" fmla="*/ 378 w 2315"/>
                  <a:gd name="T15" fmla="*/ 1890 h 3103"/>
                  <a:gd name="T16" fmla="*/ 473 w 2315"/>
                  <a:gd name="T17" fmla="*/ 2018 h 3103"/>
                  <a:gd name="T18" fmla="*/ 600 w 2315"/>
                  <a:gd name="T19" fmla="*/ 2115 h 3103"/>
                  <a:gd name="T20" fmla="*/ 741 w 2315"/>
                  <a:gd name="T21" fmla="*/ 2170 h 3103"/>
                  <a:gd name="T22" fmla="*/ 891 w 2315"/>
                  <a:gd name="T23" fmla="*/ 2184 h 3103"/>
                  <a:gd name="T24" fmla="*/ 1039 w 2315"/>
                  <a:gd name="T25" fmla="*/ 2157 h 3103"/>
                  <a:gd name="T26" fmla="*/ 1176 w 2315"/>
                  <a:gd name="T27" fmla="*/ 2087 h 3103"/>
                  <a:gd name="T28" fmla="*/ 1294 w 2315"/>
                  <a:gd name="T29" fmla="*/ 1977 h 3103"/>
                  <a:gd name="T30" fmla="*/ 1375 w 2315"/>
                  <a:gd name="T31" fmla="*/ 1842 h 3103"/>
                  <a:gd name="T32" fmla="*/ 1415 w 2315"/>
                  <a:gd name="T33" fmla="*/ 1693 h 3103"/>
                  <a:gd name="T34" fmla="*/ 1415 w 2315"/>
                  <a:gd name="T35" fmla="*/ 1539 h 3103"/>
                  <a:gd name="T36" fmla="*/ 1375 w 2315"/>
                  <a:gd name="T37" fmla="*/ 1390 h 3103"/>
                  <a:gd name="T38" fmla="*/ 1294 w 2315"/>
                  <a:gd name="T39" fmla="*/ 1253 h 3103"/>
                  <a:gd name="T40" fmla="*/ 1176 w 2315"/>
                  <a:gd name="T41" fmla="*/ 1143 h 3103"/>
                  <a:gd name="T42" fmla="*/ 1039 w 2315"/>
                  <a:gd name="T43" fmla="*/ 1074 h 3103"/>
                  <a:gd name="T44" fmla="*/ 891 w 2315"/>
                  <a:gd name="T45" fmla="*/ 1046 h 3103"/>
                  <a:gd name="T46" fmla="*/ 1320 w 2315"/>
                  <a:gd name="T47" fmla="*/ 1046 h 3103"/>
                  <a:gd name="T48" fmla="*/ 1417 w 2315"/>
                  <a:gd name="T49" fmla="*/ 1140 h 3103"/>
                  <a:gd name="T50" fmla="*/ 1515 w 2315"/>
                  <a:gd name="T51" fmla="*/ 1297 h 3103"/>
                  <a:gd name="T52" fmla="*/ 1571 w 2315"/>
                  <a:gd name="T53" fmla="*/ 1468 h 3103"/>
                  <a:gd name="T54" fmla="*/ 1584 w 2315"/>
                  <a:gd name="T55" fmla="*/ 1647 h 3103"/>
                  <a:gd name="T56" fmla="*/ 1555 w 2315"/>
                  <a:gd name="T57" fmla="*/ 1825 h 3103"/>
                  <a:gd name="T58" fmla="*/ 1484 w 2315"/>
                  <a:gd name="T59" fmla="*/ 1992 h 3103"/>
                  <a:gd name="T60" fmla="*/ 1664 w 2315"/>
                  <a:gd name="T61" fmla="*/ 2118 h 3103"/>
                  <a:gd name="T62" fmla="*/ 2315 w 2315"/>
                  <a:gd name="T63" fmla="*/ 2800 h 3103"/>
                  <a:gd name="T64" fmla="*/ 2307 w 2315"/>
                  <a:gd name="T65" fmla="*/ 2859 h 3103"/>
                  <a:gd name="T66" fmla="*/ 2276 w 2315"/>
                  <a:gd name="T67" fmla="*/ 2943 h 3103"/>
                  <a:gd name="T68" fmla="*/ 2209 w 2315"/>
                  <a:gd name="T69" fmla="*/ 3030 h 3103"/>
                  <a:gd name="T70" fmla="*/ 2128 w 2315"/>
                  <a:gd name="T71" fmla="*/ 3078 h 3103"/>
                  <a:gd name="T72" fmla="*/ 2053 w 2315"/>
                  <a:gd name="T73" fmla="*/ 3099 h 3103"/>
                  <a:gd name="T74" fmla="*/ 2010 w 2315"/>
                  <a:gd name="T75" fmla="*/ 3103 h 3103"/>
                  <a:gd name="T76" fmla="*/ 1403 w 2315"/>
                  <a:gd name="T77" fmla="*/ 2335 h 3103"/>
                  <a:gd name="T78" fmla="*/ 774 w 2315"/>
                  <a:gd name="T79" fmla="*/ 2903 h 3103"/>
                  <a:gd name="T80" fmla="*/ 657 w 2315"/>
                  <a:gd name="T81" fmla="*/ 2320 h 3103"/>
                  <a:gd name="T82" fmla="*/ 544 w 2315"/>
                  <a:gd name="T83" fmla="*/ 2903 h 3103"/>
                  <a:gd name="T84" fmla="*/ 545 w 2315"/>
                  <a:gd name="T85" fmla="*/ 687 h 3103"/>
                  <a:gd name="T86" fmla="*/ 657 w 2315"/>
                  <a:gd name="T87" fmla="*/ 911 h 3103"/>
                  <a:gd name="T88" fmla="*/ 774 w 2315"/>
                  <a:gd name="T89" fmla="*/ 0 h 3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15" h="3103">
                    <a:moveTo>
                      <a:pt x="891" y="1046"/>
                    </a:moveTo>
                    <a:lnTo>
                      <a:pt x="841" y="1046"/>
                    </a:lnTo>
                    <a:lnTo>
                      <a:pt x="790" y="1051"/>
                    </a:lnTo>
                    <a:lnTo>
                      <a:pt x="741" y="1061"/>
                    </a:lnTo>
                    <a:lnTo>
                      <a:pt x="693" y="1074"/>
                    </a:lnTo>
                    <a:lnTo>
                      <a:pt x="645" y="1093"/>
                    </a:lnTo>
                    <a:lnTo>
                      <a:pt x="600" y="1116"/>
                    </a:lnTo>
                    <a:lnTo>
                      <a:pt x="555" y="1143"/>
                    </a:lnTo>
                    <a:lnTo>
                      <a:pt x="513" y="1176"/>
                    </a:lnTo>
                    <a:lnTo>
                      <a:pt x="474" y="1213"/>
                    </a:lnTo>
                    <a:lnTo>
                      <a:pt x="438" y="1253"/>
                    </a:lnTo>
                    <a:lnTo>
                      <a:pt x="407" y="1297"/>
                    </a:lnTo>
                    <a:lnTo>
                      <a:pt x="379" y="1342"/>
                    </a:lnTo>
                    <a:lnTo>
                      <a:pt x="356" y="1390"/>
                    </a:lnTo>
                    <a:lnTo>
                      <a:pt x="338" y="1438"/>
                    </a:lnTo>
                    <a:lnTo>
                      <a:pt x="325" y="1487"/>
                    </a:lnTo>
                    <a:lnTo>
                      <a:pt x="316" y="1539"/>
                    </a:lnTo>
                    <a:lnTo>
                      <a:pt x="311" y="1590"/>
                    </a:lnTo>
                    <a:lnTo>
                      <a:pt x="311" y="1641"/>
                    </a:lnTo>
                    <a:lnTo>
                      <a:pt x="316" y="1693"/>
                    </a:lnTo>
                    <a:lnTo>
                      <a:pt x="324" y="1743"/>
                    </a:lnTo>
                    <a:lnTo>
                      <a:pt x="338" y="1794"/>
                    </a:lnTo>
                    <a:lnTo>
                      <a:pt x="356" y="1842"/>
                    </a:lnTo>
                    <a:lnTo>
                      <a:pt x="378" y="1890"/>
                    </a:lnTo>
                    <a:lnTo>
                      <a:pt x="406" y="1935"/>
                    </a:lnTo>
                    <a:lnTo>
                      <a:pt x="437" y="1977"/>
                    </a:lnTo>
                    <a:lnTo>
                      <a:pt x="473" y="2018"/>
                    </a:lnTo>
                    <a:lnTo>
                      <a:pt x="513" y="2054"/>
                    </a:lnTo>
                    <a:lnTo>
                      <a:pt x="554" y="2087"/>
                    </a:lnTo>
                    <a:lnTo>
                      <a:pt x="600" y="2115"/>
                    </a:lnTo>
                    <a:lnTo>
                      <a:pt x="645" y="2138"/>
                    </a:lnTo>
                    <a:lnTo>
                      <a:pt x="693" y="2157"/>
                    </a:lnTo>
                    <a:lnTo>
                      <a:pt x="741" y="2170"/>
                    </a:lnTo>
                    <a:lnTo>
                      <a:pt x="790" y="2179"/>
                    </a:lnTo>
                    <a:lnTo>
                      <a:pt x="841" y="2184"/>
                    </a:lnTo>
                    <a:lnTo>
                      <a:pt x="891" y="2184"/>
                    </a:lnTo>
                    <a:lnTo>
                      <a:pt x="941" y="2179"/>
                    </a:lnTo>
                    <a:lnTo>
                      <a:pt x="990" y="2170"/>
                    </a:lnTo>
                    <a:lnTo>
                      <a:pt x="1039" y="2157"/>
                    </a:lnTo>
                    <a:lnTo>
                      <a:pt x="1087" y="2138"/>
                    </a:lnTo>
                    <a:lnTo>
                      <a:pt x="1132" y="2115"/>
                    </a:lnTo>
                    <a:lnTo>
                      <a:pt x="1176" y="2087"/>
                    </a:lnTo>
                    <a:lnTo>
                      <a:pt x="1218" y="2054"/>
                    </a:lnTo>
                    <a:lnTo>
                      <a:pt x="1258" y="2018"/>
                    </a:lnTo>
                    <a:lnTo>
                      <a:pt x="1294" y="1977"/>
                    </a:lnTo>
                    <a:lnTo>
                      <a:pt x="1326" y="1934"/>
                    </a:lnTo>
                    <a:lnTo>
                      <a:pt x="1352" y="1888"/>
                    </a:lnTo>
                    <a:lnTo>
                      <a:pt x="1375" y="1842"/>
                    </a:lnTo>
                    <a:lnTo>
                      <a:pt x="1393" y="1793"/>
                    </a:lnTo>
                    <a:lnTo>
                      <a:pt x="1406" y="1743"/>
                    </a:lnTo>
                    <a:lnTo>
                      <a:pt x="1415" y="1693"/>
                    </a:lnTo>
                    <a:lnTo>
                      <a:pt x="1419" y="1641"/>
                    </a:lnTo>
                    <a:lnTo>
                      <a:pt x="1419" y="1590"/>
                    </a:lnTo>
                    <a:lnTo>
                      <a:pt x="1415" y="1539"/>
                    </a:lnTo>
                    <a:lnTo>
                      <a:pt x="1406" y="1487"/>
                    </a:lnTo>
                    <a:lnTo>
                      <a:pt x="1393" y="1438"/>
                    </a:lnTo>
                    <a:lnTo>
                      <a:pt x="1375" y="1390"/>
                    </a:lnTo>
                    <a:lnTo>
                      <a:pt x="1352" y="1342"/>
                    </a:lnTo>
                    <a:lnTo>
                      <a:pt x="1325" y="1297"/>
                    </a:lnTo>
                    <a:lnTo>
                      <a:pt x="1294" y="1253"/>
                    </a:lnTo>
                    <a:lnTo>
                      <a:pt x="1258" y="1213"/>
                    </a:lnTo>
                    <a:lnTo>
                      <a:pt x="1218" y="1176"/>
                    </a:lnTo>
                    <a:lnTo>
                      <a:pt x="1176" y="1143"/>
                    </a:lnTo>
                    <a:lnTo>
                      <a:pt x="1132" y="1115"/>
                    </a:lnTo>
                    <a:lnTo>
                      <a:pt x="1086" y="1093"/>
                    </a:lnTo>
                    <a:lnTo>
                      <a:pt x="1039" y="1074"/>
                    </a:lnTo>
                    <a:lnTo>
                      <a:pt x="990" y="1061"/>
                    </a:lnTo>
                    <a:lnTo>
                      <a:pt x="941" y="1051"/>
                    </a:lnTo>
                    <a:lnTo>
                      <a:pt x="891" y="1046"/>
                    </a:lnTo>
                    <a:close/>
                    <a:moveTo>
                      <a:pt x="774" y="0"/>
                    </a:moveTo>
                    <a:lnTo>
                      <a:pt x="1320" y="0"/>
                    </a:lnTo>
                    <a:lnTo>
                      <a:pt x="1320" y="1046"/>
                    </a:lnTo>
                    <a:lnTo>
                      <a:pt x="1348" y="1069"/>
                    </a:lnTo>
                    <a:lnTo>
                      <a:pt x="1375" y="1094"/>
                    </a:lnTo>
                    <a:lnTo>
                      <a:pt x="1417" y="1140"/>
                    </a:lnTo>
                    <a:lnTo>
                      <a:pt x="1455" y="1191"/>
                    </a:lnTo>
                    <a:lnTo>
                      <a:pt x="1488" y="1242"/>
                    </a:lnTo>
                    <a:lnTo>
                      <a:pt x="1515" y="1297"/>
                    </a:lnTo>
                    <a:lnTo>
                      <a:pt x="1538" y="1352"/>
                    </a:lnTo>
                    <a:lnTo>
                      <a:pt x="1557" y="1410"/>
                    </a:lnTo>
                    <a:lnTo>
                      <a:pt x="1571" y="1468"/>
                    </a:lnTo>
                    <a:lnTo>
                      <a:pt x="1580" y="1528"/>
                    </a:lnTo>
                    <a:lnTo>
                      <a:pt x="1584" y="1587"/>
                    </a:lnTo>
                    <a:lnTo>
                      <a:pt x="1584" y="1647"/>
                    </a:lnTo>
                    <a:lnTo>
                      <a:pt x="1579" y="1707"/>
                    </a:lnTo>
                    <a:lnTo>
                      <a:pt x="1569" y="1766"/>
                    </a:lnTo>
                    <a:lnTo>
                      <a:pt x="1555" y="1825"/>
                    </a:lnTo>
                    <a:lnTo>
                      <a:pt x="1536" y="1881"/>
                    </a:lnTo>
                    <a:lnTo>
                      <a:pt x="1512" y="1937"/>
                    </a:lnTo>
                    <a:lnTo>
                      <a:pt x="1484" y="1992"/>
                    </a:lnTo>
                    <a:lnTo>
                      <a:pt x="1451" y="2043"/>
                    </a:lnTo>
                    <a:lnTo>
                      <a:pt x="1579" y="2171"/>
                    </a:lnTo>
                    <a:lnTo>
                      <a:pt x="1664" y="2118"/>
                    </a:lnTo>
                    <a:lnTo>
                      <a:pt x="2315" y="2786"/>
                    </a:lnTo>
                    <a:lnTo>
                      <a:pt x="2315" y="2791"/>
                    </a:lnTo>
                    <a:lnTo>
                      <a:pt x="2315" y="2800"/>
                    </a:lnTo>
                    <a:lnTo>
                      <a:pt x="2314" y="2815"/>
                    </a:lnTo>
                    <a:lnTo>
                      <a:pt x="2311" y="2835"/>
                    </a:lnTo>
                    <a:lnTo>
                      <a:pt x="2307" y="2859"/>
                    </a:lnTo>
                    <a:lnTo>
                      <a:pt x="2300" y="2884"/>
                    </a:lnTo>
                    <a:lnTo>
                      <a:pt x="2290" y="2913"/>
                    </a:lnTo>
                    <a:lnTo>
                      <a:pt x="2276" y="2943"/>
                    </a:lnTo>
                    <a:lnTo>
                      <a:pt x="2257" y="2974"/>
                    </a:lnTo>
                    <a:lnTo>
                      <a:pt x="2234" y="3005"/>
                    </a:lnTo>
                    <a:lnTo>
                      <a:pt x="2209" y="3030"/>
                    </a:lnTo>
                    <a:lnTo>
                      <a:pt x="2183" y="3050"/>
                    </a:lnTo>
                    <a:lnTo>
                      <a:pt x="2156" y="3066"/>
                    </a:lnTo>
                    <a:lnTo>
                      <a:pt x="2128" y="3078"/>
                    </a:lnTo>
                    <a:lnTo>
                      <a:pt x="2101" y="3087"/>
                    </a:lnTo>
                    <a:lnTo>
                      <a:pt x="2076" y="3095"/>
                    </a:lnTo>
                    <a:lnTo>
                      <a:pt x="2053" y="3099"/>
                    </a:lnTo>
                    <a:lnTo>
                      <a:pt x="2034" y="3102"/>
                    </a:lnTo>
                    <a:lnTo>
                      <a:pt x="2019" y="3103"/>
                    </a:lnTo>
                    <a:lnTo>
                      <a:pt x="2010" y="3103"/>
                    </a:lnTo>
                    <a:lnTo>
                      <a:pt x="2006" y="3103"/>
                    </a:lnTo>
                    <a:lnTo>
                      <a:pt x="1355" y="2435"/>
                    </a:lnTo>
                    <a:lnTo>
                      <a:pt x="1403" y="2335"/>
                    </a:lnTo>
                    <a:lnTo>
                      <a:pt x="1320" y="2252"/>
                    </a:lnTo>
                    <a:lnTo>
                      <a:pt x="1320" y="2903"/>
                    </a:lnTo>
                    <a:lnTo>
                      <a:pt x="774" y="2903"/>
                    </a:lnTo>
                    <a:lnTo>
                      <a:pt x="774" y="2345"/>
                    </a:lnTo>
                    <a:lnTo>
                      <a:pt x="715" y="2336"/>
                    </a:lnTo>
                    <a:lnTo>
                      <a:pt x="657" y="2320"/>
                    </a:lnTo>
                    <a:lnTo>
                      <a:pt x="600" y="2300"/>
                    </a:lnTo>
                    <a:lnTo>
                      <a:pt x="544" y="2274"/>
                    </a:lnTo>
                    <a:lnTo>
                      <a:pt x="544" y="2903"/>
                    </a:lnTo>
                    <a:lnTo>
                      <a:pt x="0" y="2903"/>
                    </a:lnTo>
                    <a:lnTo>
                      <a:pt x="0" y="687"/>
                    </a:lnTo>
                    <a:lnTo>
                      <a:pt x="545" y="687"/>
                    </a:lnTo>
                    <a:lnTo>
                      <a:pt x="545" y="957"/>
                    </a:lnTo>
                    <a:lnTo>
                      <a:pt x="601" y="932"/>
                    </a:lnTo>
                    <a:lnTo>
                      <a:pt x="657" y="911"/>
                    </a:lnTo>
                    <a:lnTo>
                      <a:pt x="715" y="896"/>
                    </a:lnTo>
                    <a:lnTo>
                      <a:pt x="774" y="885"/>
                    </a:lnTo>
                    <a:lnTo>
                      <a:pt x="7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218D4C9-0A28-B2FA-BE97-9651C9C2F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634" y="630485"/>
              <a:ext cx="313420" cy="248744"/>
            </a:xfrm>
            <a:custGeom>
              <a:avLst/>
              <a:gdLst>
                <a:gd name="T0" fmla="*/ 3526 w 3526"/>
                <a:gd name="T1" fmla="*/ 2803 h 2803"/>
                <a:gd name="T2" fmla="*/ 0 w 3526"/>
                <a:gd name="T3" fmla="*/ 1227 h 2803"/>
                <a:gd name="T4" fmla="*/ 69 w 3526"/>
                <a:gd name="T5" fmla="*/ 1291 h 2803"/>
                <a:gd name="T6" fmla="*/ 150 w 3526"/>
                <a:gd name="T7" fmla="*/ 1340 h 2803"/>
                <a:gd name="T8" fmla="*/ 241 w 3526"/>
                <a:gd name="T9" fmla="*/ 1372 h 2803"/>
                <a:gd name="T10" fmla="*/ 341 w 3526"/>
                <a:gd name="T11" fmla="*/ 1382 h 2803"/>
                <a:gd name="T12" fmla="*/ 513 w 3526"/>
                <a:gd name="T13" fmla="*/ 1663 h 2803"/>
                <a:gd name="T14" fmla="*/ 921 w 3526"/>
                <a:gd name="T15" fmla="*/ 1382 h 2803"/>
                <a:gd name="T16" fmla="*/ 2494 w 3526"/>
                <a:gd name="T17" fmla="*/ 1663 h 2803"/>
                <a:gd name="T18" fmla="*/ 2900 w 3526"/>
                <a:gd name="T19" fmla="*/ 1382 h 2803"/>
                <a:gd name="T20" fmla="*/ 3223 w 3526"/>
                <a:gd name="T21" fmla="*/ 1379 h 2803"/>
                <a:gd name="T22" fmla="*/ 3323 w 3526"/>
                <a:gd name="T23" fmla="*/ 1355 h 2803"/>
                <a:gd name="T24" fmla="*/ 3414 w 3526"/>
                <a:gd name="T25" fmla="*/ 1309 h 2803"/>
                <a:gd name="T26" fmla="*/ 3492 w 3526"/>
                <a:gd name="T27" fmla="*/ 1245 h 2803"/>
                <a:gd name="T28" fmla="*/ 1317 w 3526"/>
                <a:gd name="T29" fmla="*/ 133 h 2803"/>
                <a:gd name="T30" fmla="*/ 2217 w 3526"/>
                <a:gd name="T31" fmla="*/ 350 h 2803"/>
                <a:gd name="T32" fmla="*/ 1317 w 3526"/>
                <a:gd name="T33" fmla="*/ 133 h 2803"/>
                <a:gd name="T34" fmla="*/ 2284 w 3526"/>
                <a:gd name="T35" fmla="*/ 0 h 2803"/>
                <a:gd name="T36" fmla="*/ 2317 w 3526"/>
                <a:gd name="T37" fmla="*/ 9 h 2803"/>
                <a:gd name="T38" fmla="*/ 2341 w 3526"/>
                <a:gd name="T39" fmla="*/ 32 h 2803"/>
                <a:gd name="T40" fmla="*/ 2350 w 3526"/>
                <a:gd name="T41" fmla="*/ 67 h 2803"/>
                <a:gd name="T42" fmla="*/ 3526 w 3526"/>
                <a:gd name="T43" fmla="*/ 350 h 2803"/>
                <a:gd name="T44" fmla="*/ 3514 w 3526"/>
                <a:gd name="T45" fmla="*/ 1041 h 2803"/>
                <a:gd name="T46" fmla="*/ 3476 w 3526"/>
                <a:gd name="T47" fmla="*/ 1123 h 2803"/>
                <a:gd name="T48" fmla="*/ 3420 w 3526"/>
                <a:gd name="T49" fmla="*/ 1193 h 2803"/>
                <a:gd name="T50" fmla="*/ 3347 w 3526"/>
                <a:gd name="T51" fmla="*/ 1246 h 2803"/>
                <a:gd name="T52" fmla="*/ 3263 w 3526"/>
                <a:gd name="T53" fmla="*/ 1281 h 2803"/>
                <a:gd name="T54" fmla="*/ 3169 w 3526"/>
                <a:gd name="T55" fmla="*/ 1293 h 2803"/>
                <a:gd name="T56" fmla="*/ 2900 w 3526"/>
                <a:gd name="T57" fmla="*/ 1184 h 2803"/>
                <a:gd name="T58" fmla="*/ 2494 w 3526"/>
                <a:gd name="T59" fmla="*/ 1293 h 2803"/>
                <a:gd name="T60" fmla="*/ 921 w 3526"/>
                <a:gd name="T61" fmla="*/ 1184 h 2803"/>
                <a:gd name="T62" fmla="*/ 513 w 3526"/>
                <a:gd name="T63" fmla="*/ 1293 h 2803"/>
                <a:gd name="T64" fmla="*/ 294 w 3526"/>
                <a:gd name="T65" fmla="*/ 1291 h 2803"/>
                <a:gd name="T66" fmla="*/ 208 w 3526"/>
                <a:gd name="T67" fmla="*/ 1268 h 2803"/>
                <a:gd name="T68" fmla="*/ 131 w 3526"/>
                <a:gd name="T69" fmla="*/ 1226 h 2803"/>
                <a:gd name="T70" fmla="*/ 66 w 3526"/>
                <a:gd name="T71" fmla="*/ 1167 h 2803"/>
                <a:gd name="T72" fmla="*/ 17 w 3526"/>
                <a:gd name="T73" fmla="*/ 1094 h 2803"/>
                <a:gd name="T74" fmla="*/ 0 w 3526"/>
                <a:gd name="T75" fmla="*/ 350 h 2803"/>
                <a:gd name="T76" fmla="*/ 1182 w 3526"/>
                <a:gd name="T77" fmla="*/ 67 h 2803"/>
                <a:gd name="T78" fmla="*/ 1192 w 3526"/>
                <a:gd name="T79" fmla="*/ 32 h 2803"/>
                <a:gd name="T80" fmla="*/ 1216 w 3526"/>
                <a:gd name="T81" fmla="*/ 9 h 2803"/>
                <a:gd name="T82" fmla="*/ 1250 w 3526"/>
                <a:gd name="T83" fmla="*/ 0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6" h="2803">
                  <a:moveTo>
                    <a:pt x="3526" y="1207"/>
                  </a:moveTo>
                  <a:lnTo>
                    <a:pt x="3526" y="2803"/>
                  </a:lnTo>
                  <a:lnTo>
                    <a:pt x="0" y="2803"/>
                  </a:lnTo>
                  <a:lnTo>
                    <a:pt x="0" y="1227"/>
                  </a:lnTo>
                  <a:lnTo>
                    <a:pt x="32" y="1260"/>
                  </a:lnTo>
                  <a:lnTo>
                    <a:pt x="69" y="1291"/>
                  </a:lnTo>
                  <a:lnTo>
                    <a:pt x="108" y="1318"/>
                  </a:lnTo>
                  <a:lnTo>
                    <a:pt x="150" y="1340"/>
                  </a:lnTo>
                  <a:lnTo>
                    <a:pt x="195" y="1359"/>
                  </a:lnTo>
                  <a:lnTo>
                    <a:pt x="241" y="1372"/>
                  </a:lnTo>
                  <a:lnTo>
                    <a:pt x="290" y="1379"/>
                  </a:lnTo>
                  <a:lnTo>
                    <a:pt x="341" y="1382"/>
                  </a:lnTo>
                  <a:lnTo>
                    <a:pt x="513" y="1382"/>
                  </a:lnTo>
                  <a:lnTo>
                    <a:pt x="513" y="1663"/>
                  </a:lnTo>
                  <a:lnTo>
                    <a:pt x="921" y="1663"/>
                  </a:lnTo>
                  <a:lnTo>
                    <a:pt x="921" y="1382"/>
                  </a:lnTo>
                  <a:lnTo>
                    <a:pt x="2494" y="1382"/>
                  </a:lnTo>
                  <a:lnTo>
                    <a:pt x="2494" y="1663"/>
                  </a:lnTo>
                  <a:lnTo>
                    <a:pt x="2900" y="1663"/>
                  </a:lnTo>
                  <a:lnTo>
                    <a:pt x="2900" y="1382"/>
                  </a:lnTo>
                  <a:lnTo>
                    <a:pt x="3169" y="1382"/>
                  </a:lnTo>
                  <a:lnTo>
                    <a:pt x="3223" y="1379"/>
                  </a:lnTo>
                  <a:lnTo>
                    <a:pt x="3275" y="1371"/>
                  </a:lnTo>
                  <a:lnTo>
                    <a:pt x="3323" y="1355"/>
                  </a:lnTo>
                  <a:lnTo>
                    <a:pt x="3371" y="1335"/>
                  </a:lnTo>
                  <a:lnTo>
                    <a:pt x="3414" y="1309"/>
                  </a:lnTo>
                  <a:lnTo>
                    <a:pt x="3455" y="1280"/>
                  </a:lnTo>
                  <a:lnTo>
                    <a:pt x="3492" y="1245"/>
                  </a:lnTo>
                  <a:lnTo>
                    <a:pt x="3526" y="1207"/>
                  </a:lnTo>
                  <a:close/>
                  <a:moveTo>
                    <a:pt x="1317" y="133"/>
                  </a:moveTo>
                  <a:lnTo>
                    <a:pt x="1317" y="350"/>
                  </a:lnTo>
                  <a:lnTo>
                    <a:pt x="2217" y="350"/>
                  </a:lnTo>
                  <a:lnTo>
                    <a:pt x="2217" y="133"/>
                  </a:lnTo>
                  <a:lnTo>
                    <a:pt x="1317" y="133"/>
                  </a:lnTo>
                  <a:close/>
                  <a:moveTo>
                    <a:pt x="1250" y="0"/>
                  </a:moveTo>
                  <a:lnTo>
                    <a:pt x="2284" y="0"/>
                  </a:lnTo>
                  <a:lnTo>
                    <a:pt x="2301" y="2"/>
                  </a:lnTo>
                  <a:lnTo>
                    <a:pt x="2317" y="9"/>
                  </a:lnTo>
                  <a:lnTo>
                    <a:pt x="2330" y="19"/>
                  </a:lnTo>
                  <a:lnTo>
                    <a:pt x="2341" y="32"/>
                  </a:lnTo>
                  <a:lnTo>
                    <a:pt x="2348" y="49"/>
                  </a:lnTo>
                  <a:lnTo>
                    <a:pt x="2350" y="67"/>
                  </a:lnTo>
                  <a:lnTo>
                    <a:pt x="2350" y="350"/>
                  </a:lnTo>
                  <a:lnTo>
                    <a:pt x="3526" y="350"/>
                  </a:lnTo>
                  <a:lnTo>
                    <a:pt x="3526" y="995"/>
                  </a:lnTo>
                  <a:lnTo>
                    <a:pt x="3514" y="1041"/>
                  </a:lnTo>
                  <a:lnTo>
                    <a:pt x="3498" y="1083"/>
                  </a:lnTo>
                  <a:lnTo>
                    <a:pt x="3476" y="1123"/>
                  </a:lnTo>
                  <a:lnTo>
                    <a:pt x="3450" y="1160"/>
                  </a:lnTo>
                  <a:lnTo>
                    <a:pt x="3420" y="1193"/>
                  </a:lnTo>
                  <a:lnTo>
                    <a:pt x="3385" y="1221"/>
                  </a:lnTo>
                  <a:lnTo>
                    <a:pt x="3347" y="1246"/>
                  </a:lnTo>
                  <a:lnTo>
                    <a:pt x="3306" y="1267"/>
                  </a:lnTo>
                  <a:lnTo>
                    <a:pt x="3263" y="1281"/>
                  </a:lnTo>
                  <a:lnTo>
                    <a:pt x="3216" y="1291"/>
                  </a:lnTo>
                  <a:lnTo>
                    <a:pt x="3169" y="1293"/>
                  </a:lnTo>
                  <a:lnTo>
                    <a:pt x="2900" y="1293"/>
                  </a:lnTo>
                  <a:lnTo>
                    <a:pt x="2900" y="1184"/>
                  </a:lnTo>
                  <a:lnTo>
                    <a:pt x="2494" y="1184"/>
                  </a:lnTo>
                  <a:lnTo>
                    <a:pt x="2494" y="1293"/>
                  </a:lnTo>
                  <a:lnTo>
                    <a:pt x="921" y="1293"/>
                  </a:lnTo>
                  <a:lnTo>
                    <a:pt x="921" y="1184"/>
                  </a:lnTo>
                  <a:lnTo>
                    <a:pt x="513" y="1184"/>
                  </a:lnTo>
                  <a:lnTo>
                    <a:pt x="513" y="1293"/>
                  </a:lnTo>
                  <a:lnTo>
                    <a:pt x="341" y="1293"/>
                  </a:lnTo>
                  <a:lnTo>
                    <a:pt x="294" y="1291"/>
                  </a:lnTo>
                  <a:lnTo>
                    <a:pt x="250" y="1282"/>
                  </a:lnTo>
                  <a:lnTo>
                    <a:pt x="208" y="1268"/>
                  </a:lnTo>
                  <a:lnTo>
                    <a:pt x="168" y="1249"/>
                  </a:lnTo>
                  <a:lnTo>
                    <a:pt x="131" y="1226"/>
                  </a:lnTo>
                  <a:lnTo>
                    <a:pt x="96" y="1198"/>
                  </a:lnTo>
                  <a:lnTo>
                    <a:pt x="66" y="1167"/>
                  </a:lnTo>
                  <a:lnTo>
                    <a:pt x="40" y="1132"/>
                  </a:lnTo>
                  <a:lnTo>
                    <a:pt x="17" y="1094"/>
                  </a:lnTo>
                  <a:lnTo>
                    <a:pt x="0" y="1054"/>
                  </a:lnTo>
                  <a:lnTo>
                    <a:pt x="0" y="350"/>
                  </a:lnTo>
                  <a:lnTo>
                    <a:pt x="1182" y="350"/>
                  </a:lnTo>
                  <a:lnTo>
                    <a:pt x="1182" y="67"/>
                  </a:lnTo>
                  <a:lnTo>
                    <a:pt x="1185" y="49"/>
                  </a:lnTo>
                  <a:lnTo>
                    <a:pt x="1192" y="32"/>
                  </a:lnTo>
                  <a:lnTo>
                    <a:pt x="1202" y="19"/>
                  </a:lnTo>
                  <a:lnTo>
                    <a:pt x="1216" y="9"/>
                  </a:lnTo>
                  <a:lnTo>
                    <a:pt x="1232" y="2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A9902FC-6355-FE70-74AA-9649FD09EAD1}"/>
                </a:ext>
              </a:extLst>
            </p:cNvPr>
            <p:cNvGrpSpPr/>
            <p:nvPr/>
          </p:nvGrpSpPr>
          <p:grpSpPr>
            <a:xfrm>
              <a:off x="5352540" y="1255320"/>
              <a:ext cx="305635" cy="335748"/>
              <a:chOff x="4776788" y="2243138"/>
              <a:chExt cx="434976" cy="477838"/>
            </a:xfrm>
            <a:solidFill>
              <a:schemeClr val="bg1"/>
            </a:solidFill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138E8987-0B57-891A-C489-2A19AAC0B0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8226" y="2316163"/>
                <a:ext cx="292100" cy="404813"/>
              </a:xfrm>
              <a:custGeom>
                <a:avLst/>
                <a:gdLst>
                  <a:gd name="T0" fmla="*/ 750 w 2029"/>
                  <a:gd name="T1" fmla="*/ 299 h 2800"/>
                  <a:gd name="T2" fmla="*/ 479 w 2029"/>
                  <a:gd name="T3" fmla="*/ 466 h 2800"/>
                  <a:gd name="T4" fmla="*/ 304 w 2029"/>
                  <a:gd name="T5" fmla="*/ 723 h 2800"/>
                  <a:gd name="T6" fmla="*/ 259 w 2029"/>
                  <a:gd name="T7" fmla="*/ 1034 h 2800"/>
                  <a:gd name="T8" fmla="*/ 314 w 2029"/>
                  <a:gd name="T9" fmla="*/ 1283 h 2800"/>
                  <a:gd name="T10" fmla="*/ 414 w 2029"/>
                  <a:gd name="T11" fmla="*/ 1472 h 2800"/>
                  <a:gd name="T12" fmla="*/ 530 w 2029"/>
                  <a:gd name="T13" fmla="*/ 1646 h 2800"/>
                  <a:gd name="T14" fmla="*/ 603 w 2029"/>
                  <a:gd name="T15" fmla="*/ 1843 h 2800"/>
                  <a:gd name="T16" fmla="*/ 647 w 2029"/>
                  <a:gd name="T17" fmla="*/ 1978 h 2800"/>
                  <a:gd name="T18" fmla="*/ 1346 w 2029"/>
                  <a:gd name="T19" fmla="*/ 2011 h 2800"/>
                  <a:gd name="T20" fmla="*/ 1421 w 2029"/>
                  <a:gd name="T21" fmla="*/ 1912 h 2800"/>
                  <a:gd name="T22" fmla="*/ 1460 w 2029"/>
                  <a:gd name="T23" fmla="*/ 1721 h 2800"/>
                  <a:gd name="T24" fmla="*/ 1570 w 2029"/>
                  <a:gd name="T25" fmla="*/ 1538 h 2800"/>
                  <a:gd name="T26" fmla="*/ 1678 w 2029"/>
                  <a:gd name="T27" fmla="*/ 1364 h 2800"/>
                  <a:gd name="T28" fmla="*/ 1756 w 2029"/>
                  <a:gd name="T29" fmla="*/ 1143 h 2800"/>
                  <a:gd name="T30" fmla="*/ 1760 w 2029"/>
                  <a:gd name="T31" fmla="*/ 844 h 2800"/>
                  <a:gd name="T32" fmla="*/ 1634 w 2029"/>
                  <a:gd name="T33" fmla="*/ 559 h 2800"/>
                  <a:gd name="T34" fmla="*/ 1397 w 2029"/>
                  <a:gd name="T35" fmla="*/ 352 h 2800"/>
                  <a:gd name="T36" fmla="*/ 1084 w 2029"/>
                  <a:gd name="T37" fmla="*/ 258 h 2800"/>
                  <a:gd name="T38" fmla="*/ 1258 w 2029"/>
                  <a:gd name="T39" fmla="*/ 29 h 2800"/>
                  <a:gd name="T40" fmla="*/ 1613 w 2029"/>
                  <a:gd name="T41" fmla="*/ 188 h 2800"/>
                  <a:gd name="T42" fmla="*/ 1877 w 2029"/>
                  <a:gd name="T43" fmla="*/ 461 h 2800"/>
                  <a:gd name="T44" fmla="*/ 2015 w 2029"/>
                  <a:gd name="T45" fmla="*/ 815 h 2800"/>
                  <a:gd name="T46" fmla="*/ 2013 w 2029"/>
                  <a:gd name="T47" fmla="*/ 1166 h 2800"/>
                  <a:gd name="T48" fmla="*/ 1934 w 2029"/>
                  <a:gd name="T49" fmla="*/ 1424 h 2800"/>
                  <a:gd name="T50" fmla="*/ 1825 w 2029"/>
                  <a:gd name="T51" fmla="*/ 1617 h 2800"/>
                  <a:gd name="T52" fmla="*/ 1714 w 2029"/>
                  <a:gd name="T53" fmla="*/ 1785 h 2800"/>
                  <a:gd name="T54" fmla="*/ 1677 w 2029"/>
                  <a:gd name="T55" fmla="*/ 1934 h 2800"/>
                  <a:gd name="T56" fmla="*/ 1572 w 2029"/>
                  <a:gd name="T57" fmla="*/ 2150 h 2800"/>
                  <a:gd name="T58" fmla="*/ 1487 w 2029"/>
                  <a:gd name="T59" fmla="*/ 2294 h 2800"/>
                  <a:gd name="T60" fmla="*/ 1480 w 2029"/>
                  <a:gd name="T61" fmla="*/ 2429 h 2800"/>
                  <a:gd name="T62" fmla="*/ 1476 w 2029"/>
                  <a:gd name="T63" fmla="*/ 2492 h 2800"/>
                  <a:gd name="T64" fmla="*/ 1446 w 2029"/>
                  <a:gd name="T65" fmla="*/ 2575 h 2800"/>
                  <a:gd name="T66" fmla="*/ 1340 w 2029"/>
                  <a:gd name="T67" fmla="*/ 2666 h 2800"/>
                  <a:gd name="T68" fmla="*/ 1184 w 2029"/>
                  <a:gd name="T69" fmla="*/ 2779 h 2800"/>
                  <a:gd name="T70" fmla="*/ 891 w 2029"/>
                  <a:gd name="T71" fmla="*/ 2798 h 2800"/>
                  <a:gd name="T72" fmla="*/ 762 w 2029"/>
                  <a:gd name="T73" fmla="*/ 2698 h 2800"/>
                  <a:gd name="T74" fmla="*/ 607 w 2029"/>
                  <a:gd name="T75" fmla="*/ 2606 h 2800"/>
                  <a:gd name="T76" fmla="*/ 556 w 2029"/>
                  <a:gd name="T77" fmla="*/ 2509 h 2800"/>
                  <a:gd name="T78" fmla="*/ 551 w 2029"/>
                  <a:gd name="T79" fmla="*/ 2466 h 2800"/>
                  <a:gd name="T80" fmla="*/ 545 w 2029"/>
                  <a:gd name="T81" fmla="*/ 2350 h 2800"/>
                  <a:gd name="T82" fmla="*/ 538 w 2029"/>
                  <a:gd name="T83" fmla="*/ 2221 h 2800"/>
                  <a:gd name="T84" fmla="*/ 376 w 2029"/>
                  <a:gd name="T85" fmla="*/ 2025 h 2800"/>
                  <a:gd name="T86" fmla="*/ 340 w 2029"/>
                  <a:gd name="T87" fmla="*/ 1839 h 2800"/>
                  <a:gd name="T88" fmla="*/ 248 w 2029"/>
                  <a:gd name="T89" fmla="*/ 1682 h 2800"/>
                  <a:gd name="T90" fmla="*/ 138 w 2029"/>
                  <a:gd name="T91" fmla="*/ 1508 h 2800"/>
                  <a:gd name="T92" fmla="*/ 41 w 2029"/>
                  <a:gd name="T93" fmla="*/ 1278 h 2800"/>
                  <a:gd name="T94" fmla="*/ 0 w 2029"/>
                  <a:gd name="T95" fmla="*/ 973 h 2800"/>
                  <a:gd name="T96" fmla="*/ 80 w 2029"/>
                  <a:gd name="T97" fmla="*/ 595 h 2800"/>
                  <a:gd name="T98" fmla="*/ 298 w 2029"/>
                  <a:gd name="T99" fmla="*/ 286 h 2800"/>
                  <a:gd name="T100" fmla="*/ 621 w 2029"/>
                  <a:gd name="T101" fmla="*/ 77 h 2800"/>
                  <a:gd name="T102" fmla="*/ 1014 w 2029"/>
                  <a:gd name="T103" fmla="*/ 0 h 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29" h="2800">
                    <a:moveTo>
                      <a:pt x="1014" y="255"/>
                    </a:moveTo>
                    <a:lnTo>
                      <a:pt x="945" y="258"/>
                    </a:lnTo>
                    <a:lnTo>
                      <a:pt x="878" y="266"/>
                    </a:lnTo>
                    <a:lnTo>
                      <a:pt x="813" y="281"/>
                    </a:lnTo>
                    <a:lnTo>
                      <a:pt x="750" y="299"/>
                    </a:lnTo>
                    <a:lnTo>
                      <a:pt x="690" y="324"/>
                    </a:lnTo>
                    <a:lnTo>
                      <a:pt x="632" y="354"/>
                    </a:lnTo>
                    <a:lnTo>
                      <a:pt x="578" y="387"/>
                    </a:lnTo>
                    <a:lnTo>
                      <a:pt x="527" y="424"/>
                    </a:lnTo>
                    <a:lnTo>
                      <a:pt x="479" y="466"/>
                    </a:lnTo>
                    <a:lnTo>
                      <a:pt x="435" y="511"/>
                    </a:lnTo>
                    <a:lnTo>
                      <a:pt x="396" y="559"/>
                    </a:lnTo>
                    <a:lnTo>
                      <a:pt x="361" y="611"/>
                    </a:lnTo>
                    <a:lnTo>
                      <a:pt x="330" y="666"/>
                    </a:lnTo>
                    <a:lnTo>
                      <a:pt x="304" y="723"/>
                    </a:lnTo>
                    <a:lnTo>
                      <a:pt x="284" y="783"/>
                    </a:lnTo>
                    <a:lnTo>
                      <a:pt x="270" y="844"/>
                    </a:lnTo>
                    <a:lnTo>
                      <a:pt x="260" y="908"/>
                    </a:lnTo>
                    <a:lnTo>
                      <a:pt x="257" y="973"/>
                    </a:lnTo>
                    <a:lnTo>
                      <a:pt x="259" y="1034"/>
                    </a:lnTo>
                    <a:lnTo>
                      <a:pt x="264" y="1090"/>
                    </a:lnTo>
                    <a:lnTo>
                      <a:pt x="273" y="1143"/>
                    </a:lnTo>
                    <a:lnTo>
                      <a:pt x="284" y="1193"/>
                    </a:lnTo>
                    <a:lnTo>
                      <a:pt x="298" y="1240"/>
                    </a:lnTo>
                    <a:lnTo>
                      <a:pt x="314" y="1283"/>
                    </a:lnTo>
                    <a:lnTo>
                      <a:pt x="331" y="1325"/>
                    </a:lnTo>
                    <a:lnTo>
                      <a:pt x="351" y="1364"/>
                    </a:lnTo>
                    <a:lnTo>
                      <a:pt x="371" y="1402"/>
                    </a:lnTo>
                    <a:lnTo>
                      <a:pt x="393" y="1437"/>
                    </a:lnTo>
                    <a:lnTo>
                      <a:pt x="414" y="1472"/>
                    </a:lnTo>
                    <a:lnTo>
                      <a:pt x="437" y="1505"/>
                    </a:lnTo>
                    <a:lnTo>
                      <a:pt x="458" y="1537"/>
                    </a:lnTo>
                    <a:lnTo>
                      <a:pt x="483" y="1573"/>
                    </a:lnTo>
                    <a:lnTo>
                      <a:pt x="507" y="1610"/>
                    </a:lnTo>
                    <a:lnTo>
                      <a:pt x="530" y="1646"/>
                    </a:lnTo>
                    <a:lnTo>
                      <a:pt x="551" y="1683"/>
                    </a:lnTo>
                    <a:lnTo>
                      <a:pt x="569" y="1721"/>
                    </a:lnTo>
                    <a:lnTo>
                      <a:pt x="584" y="1760"/>
                    </a:lnTo>
                    <a:lnTo>
                      <a:pt x="595" y="1800"/>
                    </a:lnTo>
                    <a:lnTo>
                      <a:pt x="603" y="1843"/>
                    </a:lnTo>
                    <a:lnTo>
                      <a:pt x="605" y="1888"/>
                    </a:lnTo>
                    <a:lnTo>
                      <a:pt x="608" y="1912"/>
                    </a:lnTo>
                    <a:lnTo>
                      <a:pt x="617" y="1936"/>
                    </a:lnTo>
                    <a:lnTo>
                      <a:pt x="630" y="1958"/>
                    </a:lnTo>
                    <a:lnTo>
                      <a:pt x="647" y="1978"/>
                    </a:lnTo>
                    <a:lnTo>
                      <a:pt x="665" y="1996"/>
                    </a:lnTo>
                    <a:lnTo>
                      <a:pt x="683" y="2011"/>
                    </a:lnTo>
                    <a:lnTo>
                      <a:pt x="701" y="2025"/>
                    </a:lnTo>
                    <a:lnTo>
                      <a:pt x="1328" y="2025"/>
                    </a:lnTo>
                    <a:lnTo>
                      <a:pt x="1346" y="2011"/>
                    </a:lnTo>
                    <a:lnTo>
                      <a:pt x="1364" y="1996"/>
                    </a:lnTo>
                    <a:lnTo>
                      <a:pt x="1383" y="1978"/>
                    </a:lnTo>
                    <a:lnTo>
                      <a:pt x="1399" y="1958"/>
                    </a:lnTo>
                    <a:lnTo>
                      <a:pt x="1412" y="1936"/>
                    </a:lnTo>
                    <a:lnTo>
                      <a:pt x="1421" y="1912"/>
                    </a:lnTo>
                    <a:lnTo>
                      <a:pt x="1424" y="1888"/>
                    </a:lnTo>
                    <a:lnTo>
                      <a:pt x="1426" y="1843"/>
                    </a:lnTo>
                    <a:lnTo>
                      <a:pt x="1434" y="1800"/>
                    </a:lnTo>
                    <a:lnTo>
                      <a:pt x="1445" y="1760"/>
                    </a:lnTo>
                    <a:lnTo>
                      <a:pt x="1460" y="1721"/>
                    </a:lnTo>
                    <a:lnTo>
                      <a:pt x="1478" y="1684"/>
                    </a:lnTo>
                    <a:lnTo>
                      <a:pt x="1498" y="1646"/>
                    </a:lnTo>
                    <a:lnTo>
                      <a:pt x="1520" y="1610"/>
                    </a:lnTo>
                    <a:lnTo>
                      <a:pt x="1545" y="1574"/>
                    </a:lnTo>
                    <a:lnTo>
                      <a:pt x="1570" y="1538"/>
                    </a:lnTo>
                    <a:lnTo>
                      <a:pt x="1592" y="1506"/>
                    </a:lnTo>
                    <a:lnTo>
                      <a:pt x="1614" y="1473"/>
                    </a:lnTo>
                    <a:lnTo>
                      <a:pt x="1636" y="1438"/>
                    </a:lnTo>
                    <a:lnTo>
                      <a:pt x="1658" y="1402"/>
                    </a:lnTo>
                    <a:lnTo>
                      <a:pt x="1678" y="1364"/>
                    </a:lnTo>
                    <a:lnTo>
                      <a:pt x="1698" y="1325"/>
                    </a:lnTo>
                    <a:lnTo>
                      <a:pt x="1715" y="1283"/>
                    </a:lnTo>
                    <a:lnTo>
                      <a:pt x="1731" y="1240"/>
                    </a:lnTo>
                    <a:lnTo>
                      <a:pt x="1745" y="1193"/>
                    </a:lnTo>
                    <a:lnTo>
                      <a:pt x="1756" y="1143"/>
                    </a:lnTo>
                    <a:lnTo>
                      <a:pt x="1765" y="1090"/>
                    </a:lnTo>
                    <a:lnTo>
                      <a:pt x="1770" y="1034"/>
                    </a:lnTo>
                    <a:lnTo>
                      <a:pt x="1772" y="973"/>
                    </a:lnTo>
                    <a:lnTo>
                      <a:pt x="1769" y="908"/>
                    </a:lnTo>
                    <a:lnTo>
                      <a:pt x="1760" y="844"/>
                    </a:lnTo>
                    <a:lnTo>
                      <a:pt x="1745" y="782"/>
                    </a:lnTo>
                    <a:lnTo>
                      <a:pt x="1725" y="723"/>
                    </a:lnTo>
                    <a:lnTo>
                      <a:pt x="1700" y="666"/>
                    </a:lnTo>
                    <a:lnTo>
                      <a:pt x="1668" y="610"/>
                    </a:lnTo>
                    <a:lnTo>
                      <a:pt x="1634" y="559"/>
                    </a:lnTo>
                    <a:lnTo>
                      <a:pt x="1594" y="511"/>
                    </a:lnTo>
                    <a:lnTo>
                      <a:pt x="1550" y="466"/>
                    </a:lnTo>
                    <a:lnTo>
                      <a:pt x="1503" y="424"/>
                    </a:lnTo>
                    <a:lnTo>
                      <a:pt x="1451" y="386"/>
                    </a:lnTo>
                    <a:lnTo>
                      <a:pt x="1397" y="352"/>
                    </a:lnTo>
                    <a:lnTo>
                      <a:pt x="1339" y="324"/>
                    </a:lnTo>
                    <a:lnTo>
                      <a:pt x="1278" y="299"/>
                    </a:lnTo>
                    <a:lnTo>
                      <a:pt x="1216" y="281"/>
                    </a:lnTo>
                    <a:lnTo>
                      <a:pt x="1151" y="266"/>
                    </a:lnTo>
                    <a:lnTo>
                      <a:pt x="1084" y="258"/>
                    </a:lnTo>
                    <a:lnTo>
                      <a:pt x="1014" y="255"/>
                    </a:lnTo>
                    <a:close/>
                    <a:moveTo>
                      <a:pt x="1014" y="0"/>
                    </a:moveTo>
                    <a:lnTo>
                      <a:pt x="1097" y="3"/>
                    </a:lnTo>
                    <a:lnTo>
                      <a:pt x="1179" y="13"/>
                    </a:lnTo>
                    <a:lnTo>
                      <a:pt x="1258" y="29"/>
                    </a:lnTo>
                    <a:lnTo>
                      <a:pt x="1335" y="50"/>
                    </a:lnTo>
                    <a:lnTo>
                      <a:pt x="1408" y="77"/>
                    </a:lnTo>
                    <a:lnTo>
                      <a:pt x="1480" y="109"/>
                    </a:lnTo>
                    <a:lnTo>
                      <a:pt x="1548" y="147"/>
                    </a:lnTo>
                    <a:lnTo>
                      <a:pt x="1613" y="188"/>
                    </a:lnTo>
                    <a:lnTo>
                      <a:pt x="1673" y="235"/>
                    </a:lnTo>
                    <a:lnTo>
                      <a:pt x="1731" y="286"/>
                    </a:lnTo>
                    <a:lnTo>
                      <a:pt x="1783" y="340"/>
                    </a:lnTo>
                    <a:lnTo>
                      <a:pt x="1833" y="399"/>
                    </a:lnTo>
                    <a:lnTo>
                      <a:pt x="1877" y="461"/>
                    </a:lnTo>
                    <a:lnTo>
                      <a:pt x="1915" y="526"/>
                    </a:lnTo>
                    <a:lnTo>
                      <a:pt x="1949" y="595"/>
                    </a:lnTo>
                    <a:lnTo>
                      <a:pt x="1976" y="667"/>
                    </a:lnTo>
                    <a:lnTo>
                      <a:pt x="1999" y="739"/>
                    </a:lnTo>
                    <a:lnTo>
                      <a:pt x="2015" y="815"/>
                    </a:lnTo>
                    <a:lnTo>
                      <a:pt x="2025" y="893"/>
                    </a:lnTo>
                    <a:lnTo>
                      <a:pt x="2029" y="973"/>
                    </a:lnTo>
                    <a:lnTo>
                      <a:pt x="2026" y="1041"/>
                    </a:lnTo>
                    <a:lnTo>
                      <a:pt x="2021" y="1105"/>
                    </a:lnTo>
                    <a:lnTo>
                      <a:pt x="2013" y="1166"/>
                    </a:lnTo>
                    <a:lnTo>
                      <a:pt x="2001" y="1224"/>
                    </a:lnTo>
                    <a:lnTo>
                      <a:pt x="1988" y="1278"/>
                    </a:lnTo>
                    <a:lnTo>
                      <a:pt x="1972" y="1329"/>
                    </a:lnTo>
                    <a:lnTo>
                      <a:pt x="1953" y="1378"/>
                    </a:lnTo>
                    <a:lnTo>
                      <a:pt x="1934" y="1424"/>
                    </a:lnTo>
                    <a:lnTo>
                      <a:pt x="1913" y="1466"/>
                    </a:lnTo>
                    <a:lnTo>
                      <a:pt x="1892" y="1507"/>
                    </a:lnTo>
                    <a:lnTo>
                      <a:pt x="1869" y="1546"/>
                    </a:lnTo>
                    <a:lnTo>
                      <a:pt x="1847" y="1583"/>
                    </a:lnTo>
                    <a:lnTo>
                      <a:pt x="1825" y="1617"/>
                    </a:lnTo>
                    <a:lnTo>
                      <a:pt x="1803" y="1649"/>
                    </a:lnTo>
                    <a:lnTo>
                      <a:pt x="1781" y="1681"/>
                    </a:lnTo>
                    <a:lnTo>
                      <a:pt x="1756" y="1719"/>
                    </a:lnTo>
                    <a:lnTo>
                      <a:pt x="1733" y="1753"/>
                    </a:lnTo>
                    <a:lnTo>
                      <a:pt x="1714" y="1785"/>
                    </a:lnTo>
                    <a:lnTo>
                      <a:pt x="1700" y="1813"/>
                    </a:lnTo>
                    <a:lnTo>
                      <a:pt x="1689" y="1839"/>
                    </a:lnTo>
                    <a:lnTo>
                      <a:pt x="1682" y="1864"/>
                    </a:lnTo>
                    <a:lnTo>
                      <a:pt x="1680" y="1888"/>
                    </a:lnTo>
                    <a:lnTo>
                      <a:pt x="1677" y="1934"/>
                    </a:lnTo>
                    <a:lnTo>
                      <a:pt x="1667" y="1980"/>
                    </a:lnTo>
                    <a:lnTo>
                      <a:pt x="1652" y="2025"/>
                    </a:lnTo>
                    <a:lnTo>
                      <a:pt x="1630" y="2068"/>
                    </a:lnTo>
                    <a:lnTo>
                      <a:pt x="1604" y="2110"/>
                    </a:lnTo>
                    <a:lnTo>
                      <a:pt x="1572" y="2150"/>
                    </a:lnTo>
                    <a:lnTo>
                      <a:pt x="1534" y="2187"/>
                    </a:lnTo>
                    <a:lnTo>
                      <a:pt x="1491" y="2221"/>
                    </a:lnTo>
                    <a:lnTo>
                      <a:pt x="1490" y="2242"/>
                    </a:lnTo>
                    <a:lnTo>
                      <a:pt x="1489" y="2267"/>
                    </a:lnTo>
                    <a:lnTo>
                      <a:pt x="1487" y="2294"/>
                    </a:lnTo>
                    <a:lnTo>
                      <a:pt x="1486" y="2322"/>
                    </a:lnTo>
                    <a:lnTo>
                      <a:pt x="1484" y="2350"/>
                    </a:lnTo>
                    <a:lnTo>
                      <a:pt x="1483" y="2378"/>
                    </a:lnTo>
                    <a:lnTo>
                      <a:pt x="1481" y="2405"/>
                    </a:lnTo>
                    <a:lnTo>
                      <a:pt x="1480" y="2429"/>
                    </a:lnTo>
                    <a:lnTo>
                      <a:pt x="1479" y="2449"/>
                    </a:lnTo>
                    <a:lnTo>
                      <a:pt x="1478" y="2466"/>
                    </a:lnTo>
                    <a:lnTo>
                      <a:pt x="1478" y="2476"/>
                    </a:lnTo>
                    <a:lnTo>
                      <a:pt x="1476" y="2479"/>
                    </a:lnTo>
                    <a:lnTo>
                      <a:pt x="1476" y="2492"/>
                    </a:lnTo>
                    <a:lnTo>
                      <a:pt x="1474" y="2506"/>
                    </a:lnTo>
                    <a:lnTo>
                      <a:pt x="1470" y="2522"/>
                    </a:lnTo>
                    <a:lnTo>
                      <a:pt x="1465" y="2539"/>
                    </a:lnTo>
                    <a:lnTo>
                      <a:pt x="1457" y="2557"/>
                    </a:lnTo>
                    <a:lnTo>
                      <a:pt x="1446" y="2575"/>
                    </a:lnTo>
                    <a:lnTo>
                      <a:pt x="1432" y="2594"/>
                    </a:lnTo>
                    <a:lnTo>
                      <a:pt x="1416" y="2613"/>
                    </a:lnTo>
                    <a:lnTo>
                      <a:pt x="1395" y="2631"/>
                    </a:lnTo>
                    <a:lnTo>
                      <a:pt x="1370" y="2650"/>
                    </a:lnTo>
                    <a:lnTo>
                      <a:pt x="1340" y="2666"/>
                    </a:lnTo>
                    <a:lnTo>
                      <a:pt x="1307" y="2683"/>
                    </a:lnTo>
                    <a:lnTo>
                      <a:pt x="1267" y="2698"/>
                    </a:lnTo>
                    <a:lnTo>
                      <a:pt x="1244" y="2727"/>
                    </a:lnTo>
                    <a:lnTo>
                      <a:pt x="1216" y="2754"/>
                    </a:lnTo>
                    <a:lnTo>
                      <a:pt x="1184" y="2779"/>
                    </a:lnTo>
                    <a:lnTo>
                      <a:pt x="1162" y="2790"/>
                    </a:lnTo>
                    <a:lnTo>
                      <a:pt x="1138" y="2798"/>
                    </a:lnTo>
                    <a:lnTo>
                      <a:pt x="1113" y="2800"/>
                    </a:lnTo>
                    <a:lnTo>
                      <a:pt x="916" y="2800"/>
                    </a:lnTo>
                    <a:lnTo>
                      <a:pt x="891" y="2798"/>
                    </a:lnTo>
                    <a:lnTo>
                      <a:pt x="867" y="2790"/>
                    </a:lnTo>
                    <a:lnTo>
                      <a:pt x="845" y="2779"/>
                    </a:lnTo>
                    <a:lnTo>
                      <a:pt x="813" y="2754"/>
                    </a:lnTo>
                    <a:lnTo>
                      <a:pt x="785" y="2727"/>
                    </a:lnTo>
                    <a:lnTo>
                      <a:pt x="762" y="2698"/>
                    </a:lnTo>
                    <a:lnTo>
                      <a:pt x="720" y="2681"/>
                    </a:lnTo>
                    <a:lnTo>
                      <a:pt x="684" y="2664"/>
                    </a:lnTo>
                    <a:lnTo>
                      <a:pt x="653" y="2646"/>
                    </a:lnTo>
                    <a:lnTo>
                      <a:pt x="628" y="2626"/>
                    </a:lnTo>
                    <a:lnTo>
                      <a:pt x="607" y="2606"/>
                    </a:lnTo>
                    <a:lnTo>
                      <a:pt x="590" y="2585"/>
                    </a:lnTo>
                    <a:lnTo>
                      <a:pt x="578" y="2566"/>
                    </a:lnTo>
                    <a:lnTo>
                      <a:pt x="567" y="2546"/>
                    </a:lnTo>
                    <a:lnTo>
                      <a:pt x="561" y="2527"/>
                    </a:lnTo>
                    <a:lnTo>
                      <a:pt x="556" y="2509"/>
                    </a:lnTo>
                    <a:lnTo>
                      <a:pt x="554" y="2494"/>
                    </a:lnTo>
                    <a:lnTo>
                      <a:pt x="552" y="2479"/>
                    </a:lnTo>
                    <a:lnTo>
                      <a:pt x="552" y="2479"/>
                    </a:lnTo>
                    <a:lnTo>
                      <a:pt x="552" y="2476"/>
                    </a:lnTo>
                    <a:lnTo>
                      <a:pt x="551" y="2466"/>
                    </a:lnTo>
                    <a:lnTo>
                      <a:pt x="550" y="2449"/>
                    </a:lnTo>
                    <a:lnTo>
                      <a:pt x="549" y="2429"/>
                    </a:lnTo>
                    <a:lnTo>
                      <a:pt x="548" y="2405"/>
                    </a:lnTo>
                    <a:lnTo>
                      <a:pt x="546" y="2378"/>
                    </a:lnTo>
                    <a:lnTo>
                      <a:pt x="545" y="2350"/>
                    </a:lnTo>
                    <a:lnTo>
                      <a:pt x="543" y="2322"/>
                    </a:lnTo>
                    <a:lnTo>
                      <a:pt x="542" y="2294"/>
                    </a:lnTo>
                    <a:lnTo>
                      <a:pt x="540" y="2267"/>
                    </a:lnTo>
                    <a:lnTo>
                      <a:pt x="539" y="2242"/>
                    </a:lnTo>
                    <a:lnTo>
                      <a:pt x="538" y="2221"/>
                    </a:lnTo>
                    <a:lnTo>
                      <a:pt x="495" y="2187"/>
                    </a:lnTo>
                    <a:lnTo>
                      <a:pt x="457" y="2150"/>
                    </a:lnTo>
                    <a:lnTo>
                      <a:pt x="425" y="2110"/>
                    </a:lnTo>
                    <a:lnTo>
                      <a:pt x="398" y="2068"/>
                    </a:lnTo>
                    <a:lnTo>
                      <a:pt x="376" y="2025"/>
                    </a:lnTo>
                    <a:lnTo>
                      <a:pt x="362" y="1980"/>
                    </a:lnTo>
                    <a:lnTo>
                      <a:pt x="352" y="1934"/>
                    </a:lnTo>
                    <a:lnTo>
                      <a:pt x="349" y="1888"/>
                    </a:lnTo>
                    <a:lnTo>
                      <a:pt x="347" y="1864"/>
                    </a:lnTo>
                    <a:lnTo>
                      <a:pt x="340" y="1839"/>
                    </a:lnTo>
                    <a:lnTo>
                      <a:pt x="329" y="1813"/>
                    </a:lnTo>
                    <a:lnTo>
                      <a:pt x="315" y="1785"/>
                    </a:lnTo>
                    <a:lnTo>
                      <a:pt x="296" y="1753"/>
                    </a:lnTo>
                    <a:lnTo>
                      <a:pt x="274" y="1719"/>
                    </a:lnTo>
                    <a:lnTo>
                      <a:pt x="248" y="1682"/>
                    </a:lnTo>
                    <a:lnTo>
                      <a:pt x="227" y="1650"/>
                    </a:lnTo>
                    <a:lnTo>
                      <a:pt x="205" y="1617"/>
                    </a:lnTo>
                    <a:lnTo>
                      <a:pt x="182" y="1583"/>
                    </a:lnTo>
                    <a:lnTo>
                      <a:pt x="160" y="1546"/>
                    </a:lnTo>
                    <a:lnTo>
                      <a:pt x="138" y="1508"/>
                    </a:lnTo>
                    <a:lnTo>
                      <a:pt x="116" y="1466"/>
                    </a:lnTo>
                    <a:lnTo>
                      <a:pt x="95" y="1424"/>
                    </a:lnTo>
                    <a:lnTo>
                      <a:pt x="76" y="1378"/>
                    </a:lnTo>
                    <a:lnTo>
                      <a:pt x="57" y="1329"/>
                    </a:lnTo>
                    <a:lnTo>
                      <a:pt x="41" y="1278"/>
                    </a:lnTo>
                    <a:lnTo>
                      <a:pt x="28" y="1224"/>
                    </a:lnTo>
                    <a:lnTo>
                      <a:pt x="16" y="1166"/>
                    </a:lnTo>
                    <a:lnTo>
                      <a:pt x="8" y="1105"/>
                    </a:lnTo>
                    <a:lnTo>
                      <a:pt x="2" y="1041"/>
                    </a:lnTo>
                    <a:lnTo>
                      <a:pt x="0" y="973"/>
                    </a:lnTo>
                    <a:lnTo>
                      <a:pt x="4" y="893"/>
                    </a:lnTo>
                    <a:lnTo>
                      <a:pt x="14" y="815"/>
                    </a:lnTo>
                    <a:lnTo>
                      <a:pt x="30" y="739"/>
                    </a:lnTo>
                    <a:lnTo>
                      <a:pt x="53" y="667"/>
                    </a:lnTo>
                    <a:lnTo>
                      <a:pt x="80" y="595"/>
                    </a:lnTo>
                    <a:lnTo>
                      <a:pt x="114" y="526"/>
                    </a:lnTo>
                    <a:lnTo>
                      <a:pt x="152" y="461"/>
                    </a:lnTo>
                    <a:lnTo>
                      <a:pt x="196" y="399"/>
                    </a:lnTo>
                    <a:lnTo>
                      <a:pt x="246" y="340"/>
                    </a:lnTo>
                    <a:lnTo>
                      <a:pt x="298" y="286"/>
                    </a:lnTo>
                    <a:lnTo>
                      <a:pt x="356" y="235"/>
                    </a:lnTo>
                    <a:lnTo>
                      <a:pt x="416" y="188"/>
                    </a:lnTo>
                    <a:lnTo>
                      <a:pt x="481" y="147"/>
                    </a:lnTo>
                    <a:lnTo>
                      <a:pt x="549" y="109"/>
                    </a:lnTo>
                    <a:lnTo>
                      <a:pt x="621" y="77"/>
                    </a:lnTo>
                    <a:lnTo>
                      <a:pt x="695" y="50"/>
                    </a:lnTo>
                    <a:lnTo>
                      <a:pt x="771" y="29"/>
                    </a:lnTo>
                    <a:lnTo>
                      <a:pt x="850" y="13"/>
                    </a:lnTo>
                    <a:lnTo>
                      <a:pt x="932" y="3"/>
                    </a:lnTo>
                    <a:lnTo>
                      <a:pt x="10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C9E58AA6-3506-AB54-75B4-50286CC14F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1" y="2243138"/>
                <a:ext cx="19050" cy="46038"/>
              </a:xfrm>
              <a:custGeom>
                <a:avLst/>
                <a:gdLst>
                  <a:gd name="T0" fmla="*/ 63 w 127"/>
                  <a:gd name="T1" fmla="*/ 0 h 318"/>
                  <a:gd name="T2" fmla="*/ 63 w 127"/>
                  <a:gd name="T3" fmla="*/ 0 h 318"/>
                  <a:gd name="T4" fmla="*/ 80 w 127"/>
                  <a:gd name="T5" fmla="*/ 2 h 318"/>
                  <a:gd name="T6" fmla="*/ 96 w 127"/>
                  <a:gd name="T7" fmla="*/ 9 h 318"/>
                  <a:gd name="T8" fmla="*/ 109 w 127"/>
                  <a:gd name="T9" fmla="*/ 19 h 318"/>
                  <a:gd name="T10" fmla="*/ 119 w 127"/>
                  <a:gd name="T11" fmla="*/ 32 h 318"/>
                  <a:gd name="T12" fmla="*/ 125 w 127"/>
                  <a:gd name="T13" fmla="*/ 47 h 318"/>
                  <a:gd name="T14" fmla="*/ 127 w 127"/>
                  <a:gd name="T15" fmla="*/ 64 h 318"/>
                  <a:gd name="T16" fmla="*/ 127 w 127"/>
                  <a:gd name="T17" fmla="*/ 254 h 318"/>
                  <a:gd name="T18" fmla="*/ 125 w 127"/>
                  <a:gd name="T19" fmla="*/ 272 h 318"/>
                  <a:gd name="T20" fmla="*/ 119 w 127"/>
                  <a:gd name="T21" fmla="*/ 286 h 318"/>
                  <a:gd name="T22" fmla="*/ 109 w 127"/>
                  <a:gd name="T23" fmla="*/ 300 h 318"/>
                  <a:gd name="T24" fmla="*/ 96 w 127"/>
                  <a:gd name="T25" fmla="*/ 309 h 318"/>
                  <a:gd name="T26" fmla="*/ 80 w 127"/>
                  <a:gd name="T27" fmla="*/ 315 h 318"/>
                  <a:gd name="T28" fmla="*/ 63 w 127"/>
                  <a:gd name="T29" fmla="*/ 318 h 318"/>
                  <a:gd name="T30" fmla="*/ 47 w 127"/>
                  <a:gd name="T31" fmla="*/ 315 h 318"/>
                  <a:gd name="T32" fmla="*/ 31 w 127"/>
                  <a:gd name="T33" fmla="*/ 309 h 318"/>
                  <a:gd name="T34" fmla="*/ 18 w 127"/>
                  <a:gd name="T35" fmla="*/ 300 h 318"/>
                  <a:gd name="T36" fmla="*/ 8 w 127"/>
                  <a:gd name="T37" fmla="*/ 286 h 318"/>
                  <a:gd name="T38" fmla="*/ 2 w 127"/>
                  <a:gd name="T39" fmla="*/ 272 h 318"/>
                  <a:gd name="T40" fmla="*/ 0 w 127"/>
                  <a:gd name="T41" fmla="*/ 254 h 318"/>
                  <a:gd name="T42" fmla="*/ 0 w 127"/>
                  <a:gd name="T43" fmla="*/ 64 h 318"/>
                  <a:gd name="T44" fmla="*/ 2 w 127"/>
                  <a:gd name="T45" fmla="*/ 47 h 318"/>
                  <a:gd name="T46" fmla="*/ 8 w 127"/>
                  <a:gd name="T47" fmla="*/ 32 h 318"/>
                  <a:gd name="T48" fmla="*/ 18 w 127"/>
                  <a:gd name="T49" fmla="*/ 19 h 318"/>
                  <a:gd name="T50" fmla="*/ 31 w 127"/>
                  <a:gd name="T51" fmla="*/ 9 h 318"/>
                  <a:gd name="T52" fmla="*/ 47 w 127"/>
                  <a:gd name="T53" fmla="*/ 2 h 318"/>
                  <a:gd name="T54" fmla="*/ 63 w 127"/>
                  <a:gd name="T55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" h="318">
                    <a:moveTo>
                      <a:pt x="63" y="0"/>
                    </a:moveTo>
                    <a:lnTo>
                      <a:pt x="63" y="0"/>
                    </a:lnTo>
                    <a:lnTo>
                      <a:pt x="80" y="2"/>
                    </a:lnTo>
                    <a:lnTo>
                      <a:pt x="96" y="9"/>
                    </a:lnTo>
                    <a:lnTo>
                      <a:pt x="109" y="19"/>
                    </a:lnTo>
                    <a:lnTo>
                      <a:pt x="119" y="32"/>
                    </a:lnTo>
                    <a:lnTo>
                      <a:pt x="125" y="47"/>
                    </a:lnTo>
                    <a:lnTo>
                      <a:pt x="127" y="64"/>
                    </a:lnTo>
                    <a:lnTo>
                      <a:pt x="127" y="254"/>
                    </a:lnTo>
                    <a:lnTo>
                      <a:pt x="125" y="272"/>
                    </a:lnTo>
                    <a:lnTo>
                      <a:pt x="119" y="286"/>
                    </a:lnTo>
                    <a:lnTo>
                      <a:pt x="109" y="300"/>
                    </a:lnTo>
                    <a:lnTo>
                      <a:pt x="96" y="309"/>
                    </a:lnTo>
                    <a:lnTo>
                      <a:pt x="80" y="315"/>
                    </a:lnTo>
                    <a:lnTo>
                      <a:pt x="63" y="318"/>
                    </a:lnTo>
                    <a:lnTo>
                      <a:pt x="47" y="315"/>
                    </a:lnTo>
                    <a:lnTo>
                      <a:pt x="31" y="309"/>
                    </a:lnTo>
                    <a:lnTo>
                      <a:pt x="18" y="300"/>
                    </a:lnTo>
                    <a:lnTo>
                      <a:pt x="8" y="286"/>
                    </a:lnTo>
                    <a:lnTo>
                      <a:pt x="2" y="272"/>
                    </a:lnTo>
                    <a:lnTo>
                      <a:pt x="0" y="254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1" y="9"/>
                    </a:lnTo>
                    <a:lnTo>
                      <a:pt x="47" y="2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C9D2E956-8878-B6AE-C132-BE5328588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563" y="2271713"/>
                <a:ext cx="31750" cy="41275"/>
              </a:xfrm>
              <a:custGeom>
                <a:avLst/>
                <a:gdLst>
                  <a:gd name="T0" fmla="*/ 64 w 224"/>
                  <a:gd name="T1" fmla="*/ 0 h 293"/>
                  <a:gd name="T2" fmla="*/ 80 w 224"/>
                  <a:gd name="T3" fmla="*/ 2 h 293"/>
                  <a:gd name="T4" fmla="*/ 95 w 224"/>
                  <a:gd name="T5" fmla="*/ 8 h 293"/>
                  <a:gd name="T6" fmla="*/ 109 w 224"/>
                  <a:gd name="T7" fmla="*/ 18 h 293"/>
                  <a:gd name="T8" fmla="*/ 119 w 224"/>
                  <a:gd name="T9" fmla="*/ 32 h 293"/>
                  <a:gd name="T10" fmla="*/ 216 w 224"/>
                  <a:gd name="T11" fmla="*/ 197 h 293"/>
                  <a:gd name="T12" fmla="*/ 222 w 224"/>
                  <a:gd name="T13" fmla="*/ 213 h 293"/>
                  <a:gd name="T14" fmla="*/ 224 w 224"/>
                  <a:gd name="T15" fmla="*/ 230 h 293"/>
                  <a:gd name="T16" fmla="*/ 222 w 224"/>
                  <a:gd name="T17" fmla="*/ 245 h 293"/>
                  <a:gd name="T18" fmla="*/ 216 w 224"/>
                  <a:gd name="T19" fmla="*/ 261 h 293"/>
                  <a:gd name="T20" fmla="*/ 206 w 224"/>
                  <a:gd name="T21" fmla="*/ 274 h 293"/>
                  <a:gd name="T22" fmla="*/ 193 w 224"/>
                  <a:gd name="T23" fmla="*/ 285 h 293"/>
                  <a:gd name="T24" fmla="*/ 177 w 224"/>
                  <a:gd name="T25" fmla="*/ 291 h 293"/>
                  <a:gd name="T26" fmla="*/ 160 w 224"/>
                  <a:gd name="T27" fmla="*/ 293 h 293"/>
                  <a:gd name="T28" fmla="*/ 143 w 224"/>
                  <a:gd name="T29" fmla="*/ 291 h 293"/>
                  <a:gd name="T30" fmla="*/ 129 w 224"/>
                  <a:gd name="T31" fmla="*/ 285 h 293"/>
                  <a:gd name="T32" fmla="*/ 115 w 224"/>
                  <a:gd name="T33" fmla="*/ 274 h 293"/>
                  <a:gd name="T34" fmla="*/ 105 w 224"/>
                  <a:gd name="T35" fmla="*/ 261 h 293"/>
                  <a:gd name="T36" fmla="*/ 8 w 224"/>
                  <a:gd name="T37" fmla="*/ 95 h 293"/>
                  <a:gd name="T38" fmla="*/ 2 w 224"/>
                  <a:gd name="T39" fmla="*/ 80 h 293"/>
                  <a:gd name="T40" fmla="*/ 0 w 224"/>
                  <a:gd name="T41" fmla="*/ 63 h 293"/>
                  <a:gd name="T42" fmla="*/ 2 w 224"/>
                  <a:gd name="T43" fmla="*/ 48 h 293"/>
                  <a:gd name="T44" fmla="*/ 8 w 224"/>
                  <a:gd name="T45" fmla="*/ 32 h 293"/>
                  <a:gd name="T46" fmla="*/ 19 w 224"/>
                  <a:gd name="T47" fmla="*/ 19 h 293"/>
                  <a:gd name="T48" fmla="*/ 31 w 224"/>
                  <a:gd name="T49" fmla="*/ 9 h 293"/>
                  <a:gd name="T50" fmla="*/ 48 w 224"/>
                  <a:gd name="T51" fmla="*/ 2 h 293"/>
                  <a:gd name="T52" fmla="*/ 64 w 224"/>
                  <a:gd name="T53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3">
                    <a:moveTo>
                      <a:pt x="64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8"/>
                    </a:lnTo>
                    <a:lnTo>
                      <a:pt x="119" y="32"/>
                    </a:lnTo>
                    <a:lnTo>
                      <a:pt x="216" y="197"/>
                    </a:lnTo>
                    <a:lnTo>
                      <a:pt x="222" y="213"/>
                    </a:lnTo>
                    <a:lnTo>
                      <a:pt x="224" y="230"/>
                    </a:lnTo>
                    <a:lnTo>
                      <a:pt x="222" y="245"/>
                    </a:lnTo>
                    <a:lnTo>
                      <a:pt x="216" y="261"/>
                    </a:lnTo>
                    <a:lnTo>
                      <a:pt x="206" y="274"/>
                    </a:lnTo>
                    <a:lnTo>
                      <a:pt x="193" y="285"/>
                    </a:lnTo>
                    <a:lnTo>
                      <a:pt x="177" y="291"/>
                    </a:lnTo>
                    <a:lnTo>
                      <a:pt x="160" y="293"/>
                    </a:lnTo>
                    <a:lnTo>
                      <a:pt x="143" y="291"/>
                    </a:lnTo>
                    <a:lnTo>
                      <a:pt x="129" y="285"/>
                    </a:lnTo>
                    <a:lnTo>
                      <a:pt x="115" y="274"/>
                    </a:lnTo>
                    <a:lnTo>
                      <a:pt x="105" y="261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1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2275F574-536A-98FC-15BF-B5390081E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346325"/>
                <a:ext cx="41275" cy="33338"/>
              </a:xfrm>
              <a:custGeom>
                <a:avLst/>
                <a:gdLst>
                  <a:gd name="T0" fmla="*/ 64 w 294"/>
                  <a:gd name="T1" fmla="*/ 0 h 222"/>
                  <a:gd name="T2" fmla="*/ 79 w 294"/>
                  <a:gd name="T3" fmla="*/ 2 h 222"/>
                  <a:gd name="T4" fmla="*/ 96 w 294"/>
                  <a:gd name="T5" fmla="*/ 8 h 222"/>
                  <a:gd name="T6" fmla="*/ 263 w 294"/>
                  <a:gd name="T7" fmla="*/ 103 h 222"/>
                  <a:gd name="T8" fmla="*/ 276 w 294"/>
                  <a:gd name="T9" fmla="*/ 114 h 222"/>
                  <a:gd name="T10" fmla="*/ 286 w 294"/>
                  <a:gd name="T11" fmla="*/ 127 h 222"/>
                  <a:gd name="T12" fmla="*/ 292 w 294"/>
                  <a:gd name="T13" fmla="*/ 142 h 222"/>
                  <a:gd name="T14" fmla="*/ 294 w 294"/>
                  <a:gd name="T15" fmla="*/ 158 h 222"/>
                  <a:gd name="T16" fmla="*/ 292 w 294"/>
                  <a:gd name="T17" fmla="*/ 175 h 222"/>
                  <a:gd name="T18" fmla="*/ 286 w 294"/>
                  <a:gd name="T19" fmla="*/ 190 h 222"/>
                  <a:gd name="T20" fmla="*/ 275 w 294"/>
                  <a:gd name="T21" fmla="*/ 204 h 222"/>
                  <a:gd name="T22" fmla="*/ 262 w 294"/>
                  <a:gd name="T23" fmla="*/ 214 h 222"/>
                  <a:gd name="T24" fmla="*/ 246 w 294"/>
                  <a:gd name="T25" fmla="*/ 220 h 222"/>
                  <a:gd name="T26" fmla="*/ 230 w 294"/>
                  <a:gd name="T27" fmla="*/ 222 h 222"/>
                  <a:gd name="T28" fmla="*/ 213 w 294"/>
                  <a:gd name="T29" fmla="*/ 220 h 222"/>
                  <a:gd name="T30" fmla="*/ 198 w 294"/>
                  <a:gd name="T31" fmla="*/ 213 h 222"/>
                  <a:gd name="T32" fmla="*/ 31 w 294"/>
                  <a:gd name="T33" fmla="*/ 118 h 222"/>
                  <a:gd name="T34" fmla="*/ 18 w 294"/>
                  <a:gd name="T35" fmla="*/ 108 h 222"/>
                  <a:gd name="T36" fmla="*/ 8 w 294"/>
                  <a:gd name="T37" fmla="*/ 95 h 222"/>
                  <a:gd name="T38" fmla="*/ 2 w 294"/>
                  <a:gd name="T39" fmla="*/ 80 h 222"/>
                  <a:gd name="T40" fmla="*/ 0 w 294"/>
                  <a:gd name="T41" fmla="*/ 63 h 222"/>
                  <a:gd name="T42" fmla="*/ 2 w 294"/>
                  <a:gd name="T43" fmla="*/ 47 h 222"/>
                  <a:gd name="T44" fmla="*/ 8 w 294"/>
                  <a:gd name="T45" fmla="*/ 31 h 222"/>
                  <a:gd name="T46" fmla="*/ 19 w 294"/>
                  <a:gd name="T47" fmla="*/ 18 h 222"/>
                  <a:gd name="T48" fmla="*/ 32 w 294"/>
                  <a:gd name="T49" fmla="*/ 8 h 222"/>
                  <a:gd name="T50" fmla="*/ 47 w 294"/>
                  <a:gd name="T51" fmla="*/ 2 h 222"/>
                  <a:gd name="T52" fmla="*/ 64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64" y="0"/>
                    </a:moveTo>
                    <a:lnTo>
                      <a:pt x="79" y="2"/>
                    </a:lnTo>
                    <a:lnTo>
                      <a:pt x="96" y="8"/>
                    </a:lnTo>
                    <a:lnTo>
                      <a:pt x="263" y="103"/>
                    </a:lnTo>
                    <a:lnTo>
                      <a:pt x="276" y="114"/>
                    </a:lnTo>
                    <a:lnTo>
                      <a:pt x="286" y="127"/>
                    </a:lnTo>
                    <a:lnTo>
                      <a:pt x="292" y="142"/>
                    </a:lnTo>
                    <a:lnTo>
                      <a:pt x="294" y="158"/>
                    </a:lnTo>
                    <a:lnTo>
                      <a:pt x="292" y="175"/>
                    </a:lnTo>
                    <a:lnTo>
                      <a:pt x="286" y="190"/>
                    </a:lnTo>
                    <a:lnTo>
                      <a:pt x="275" y="204"/>
                    </a:lnTo>
                    <a:lnTo>
                      <a:pt x="262" y="214"/>
                    </a:lnTo>
                    <a:lnTo>
                      <a:pt x="246" y="220"/>
                    </a:lnTo>
                    <a:lnTo>
                      <a:pt x="230" y="222"/>
                    </a:lnTo>
                    <a:lnTo>
                      <a:pt x="213" y="220"/>
                    </a:lnTo>
                    <a:lnTo>
                      <a:pt x="198" y="213"/>
                    </a:lnTo>
                    <a:lnTo>
                      <a:pt x="31" y="118"/>
                    </a:lnTo>
                    <a:lnTo>
                      <a:pt x="18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1"/>
                    </a:lnTo>
                    <a:lnTo>
                      <a:pt x="19" y="18"/>
                    </a:lnTo>
                    <a:lnTo>
                      <a:pt x="32" y="8"/>
                    </a:lnTo>
                    <a:lnTo>
                      <a:pt x="47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743B1EFE-34CC-03B4-17B7-87D587C12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8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3 w 321"/>
                  <a:gd name="T5" fmla="*/ 4 h 128"/>
                  <a:gd name="T6" fmla="*/ 289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8 w 321"/>
                  <a:gd name="T13" fmla="*/ 47 h 128"/>
                  <a:gd name="T14" fmla="*/ 321 w 321"/>
                  <a:gd name="T15" fmla="*/ 65 h 128"/>
                  <a:gd name="T16" fmla="*/ 318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89 w 321"/>
                  <a:gd name="T23" fmla="*/ 119 h 128"/>
                  <a:gd name="T24" fmla="*/ 273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7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2 w 321"/>
                  <a:gd name="T39" fmla="*/ 82 h 128"/>
                  <a:gd name="T40" fmla="*/ 0 w 321"/>
                  <a:gd name="T41" fmla="*/ 65 h 128"/>
                  <a:gd name="T42" fmla="*/ 2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7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3" y="4"/>
                    </a:lnTo>
                    <a:lnTo>
                      <a:pt x="289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8" y="47"/>
                    </a:lnTo>
                    <a:lnTo>
                      <a:pt x="321" y="65"/>
                    </a:lnTo>
                    <a:lnTo>
                      <a:pt x="318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89" y="119"/>
                    </a:lnTo>
                    <a:lnTo>
                      <a:pt x="273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7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BA23A866-A93E-4591-3369-DE4D31ECE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540000"/>
                <a:ext cx="41275" cy="31750"/>
              </a:xfrm>
              <a:custGeom>
                <a:avLst/>
                <a:gdLst>
                  <a:gd name="T0" fmla="*/ 230 w 294"/>
                  <a:gd name="T1" fmla="*/ 0 h 224"/>
                  <a:gd name="T2" fmla="*/ 247 w 294"/>
                  <a:gd name="T3" fmla="*/ 3 h 224"/>
                  <a:gd name="T4" fmla="*/ 262 w 294"/>
                  <a:gd name="T5" fmla="*/ 9 h 224"/>
                  <a:gd name="T6" fmla="*/ 275 w 294"/>
                  <a:gd name="T7" fmla="*/ 19 h 224"/>
                  <a:gd name="T8" fmla="*/ 286 w 294"/>
                  <a:gd name="T9" fmla="*/ 33 h 224"/>
                  <a:gd name="T10" fmla="*/ 292 w 294"/>
                  <a:gd name="T11" fmla="*/ 48 h 224"/>
                  <a:gd name="T12" fmla="*/ 294 w 294"/>
                  <a:gd name="T13" fmla="*/ 65 h 224"/>
                  <a:gd name="T14" fmla="*/ 292 w 294"/>
                  <a:gd name="T15" fmla="*/ 80 h 224"/>
                  <a:gd name="T16" fmla="*/ 286 w 294"/>
                  <a:gd name="T17" fmla="*/ 96 h 224"/>
                  <a:gd name="T18" fmla="*/ 275 w 294"/>
                  <a:gd name="T19" fmla="*/ 110 h 224"/>
                  <a:gd name="T20" fmla="*/ 263 w 294"/>
                  <a:gd name="T21" fmla="*/ 120 h 224"/>
                  <a:gd name="T22" fmla="*/ 96 w 294"/>
                  <a:gd name="T23" fmla="*/ 215 h 224"/>
                  <a:gd name="T24" fmla="*/ 80 w 294"/>
                  <a:gd name="T25" fmla="*/ 221 h 224"/>
                  <a:gd name="T26" fmla="*/ 64 w 294"/>
                  <a:gd name="T27" fmla="*/ 224 h 224"/>
                  <a:gd name="T28" fmla="*/ 47 w 294"/>
                  <a:gd name="T29" fmla="*/ 221 h 224"/>
                  <a:gd name="T30" fmla="*/ 32 w 294"/>
                  <a:gd name="T31" fmla="*/ 216 h 224"/>
                  <a:gd name="T32" fmla="*/ 19 w 294"/>
                  <a:gd name="T33" fmla="*/ 205 h 224"/>
                  <a:gd name="T34" fmla="*/ 8 w 294"/>
                  <a:gd name="T35" fmla="*/ 192 h 224"/>
                  <a:gd name="T36" fmla="*/ 2 w 294"/>
                  <a:gd name="T37" fmla="*/ 176 h 224"/>
                  <a:gd name="T38" fmla="*/ 0 w 294"/>
                  <a:gd name="T39" fmla="*/ 159 h 224"/>
                  <a:gd name="T40" fmla="*/ 2 w 294"/>
                  <a:gd name="T41" fmla="*/ 144 h 224"/>
                  <a:gd name="T42" fmla="*/ 8 w 294"/>
                  <a:gd name="T43" fmla="*/ 128 h 224"/>
                  <a:gd name="T44" fmla="*/ 18 w 294"/>
                  <a:gd name="T45" fmla="*/ 116 h 224"/>
                  <a:gd name="T46" fmla="*/ 31 w 294"/>
                  <a:gd name="T47" fmla="*/ 105 h 224"/>
                  <a:gd name="T48" fmla="*/ 198 w 294"/>
                  <a:gd name="T49" fmla="*/ 10 h 224"/>
                  <a:gd name="T50" fmla="*/ 215 w 294"/>
                  <a:gd name="T51" fmla="*/ 2 h 224"/>
                  <a:gd name="T52" fmla="*/ 230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230" y="0"/>
                    </a:moveTo>
                    <a:lnTo>
                      <a:pt x="247" y="3"/>
                    </a:lnTo>
                    <a:lnTo>
                      <a:pt x="262" y="9"/>
                    </a:lnTo>
                    <a:lnTo>
                      <a:pt x="275" y="19"/>
                    </a:lnTo>
                    <a:lnTo>
                      <a:pt x="286" y="33"/>
                    </a:lnTo>
                    <a:lnTo>
                      <a:pt x="292" y="48"/>
                    </a:lnTo>
                    <a:lnTo>
                      <a:pt x="294" y="65"/>
                    </a:lnTo>
                    <a:lnTo>
                      <a:pt x="292" y="80"/>
                    </a:lnTo>
                    <a:lnTo>
                      <a:pt x="286" y="96"/>
                    </a:lnTo>
                    <a:lnTo>
                      <a:pt x="275" y="110"/>
                    </a:lnTo>
                    <a:lnTo>
                      <a:pt x="263" y="120"/>
                    </a:lnTo>
                    <a:lnTo>
                      <a:pt x="96" y="215"/>
                    </a:lnTo>
                    <a:lnTo>
                      <a:pt x="80" y="221"/>
                    </a:lnTo>
                    <a:lnTo>
                      <a:pt x="64" y="224"/>
                    </a:lnTo>
                    <a:lnTo>
                      <a:pt x="47" y="221"/>
                    </a:lnTo>
                    <a:lnTo>
                      <a:pt x="32" y="216"/>
                    </a:lnTo>
                    <a:lnTo>
                      <a:pt x="19" y="205"/>
                    </a:lnTo>
                    <a:lnTo>
                      <a:pt x="8" y="192"/>
                    </a:lnTo>
                    <a:lnTo>
                      <a:pt x="2" y="176"/>
                    </a:lnTo>
                    <a:lnTo>
                      <a:pt x="0" y="159"/>
                    </a:lnTo>
                    <a:lnTo>
                      <a:pt x="2" y="144"/>
                    </a:lnTo>
                    <a:lnTo>
                      <a:pt x="8" y="128"/>
                    </a:lnTo>
                    <a:lnTo>
                      <a:pt x="18" y="116"/>
                    </a:lnTo>
                    <a:lnTo>
                      <a:pt x="31" y="105"/>
                    </a:lnTo>
                    <a:lnTo>
                      <a:pt x="198" y="10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F0BCD2BF-3E08-6B52-1239-7E34C6A81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540000"/>
                <a:ext cx="41275" cy="31750"/>
              </a:xfrm>
              <a:custGeom>
                <a:avLst/>
                <a:gdLst>
                  <a:gd name="T0" fmla="*/ 64 w 294"/>
                  <a:gd name="T1" fmla="*/ 0 h 224"/>
                  <a:gd name="T2" fmla="*/ 80 w 294"/>
                  <a:gd name="T3" fmla="*/ 2 h 224"/>
                  <a:gd name="T4" fmla="*/ 96 w 294"/>
                  <a:gd name="T5" fmla="*/ 10 h 224"/>
                  <a:gd name="T6" fmla="*/ 263 w 294"/>
                  <a:gd name="T7" fmla="*/ 105 h 224"/>
                  <a:gd name="T8" fmla="*/ 276 w 294"/>
                  <a:gd name="T9" fmla="*/ 116 h 224"/>
                  <a:gd name="T10" fmla="*/ 286 w 294"/>
                  <a:gd name="T11" fmla="*/ 128 h 224"/>
                  <a:gd name="T12" fmla="*/ 292 w 294"/>
                  <a:gd name="T13" fmla="*/ 144 h 224"/>
                  <a:gd name="T14" fmla="*/ 294 w 294"/>
                  <a:gd name="T15" fmla="*/ 159 h 224"/>
                  <a:gd name="T16" fmla="*/ 292 w 294"/>
                  <a:gd name="T17" fmla="*/ 176 h 224"/>
                  <a:gd name="T18" fmla="*/ 286 w 294"/>
                  <a:gd name="T19" fmla="*/ 192 h 224"/>
                  <a:gd name="T20" fmla="*/ 275 w 294"/>
                  <a:gd name="T21" fmla="*/ 205 h 224"/>
                  <a:gd name="T22" fmla="*/ 262 w 294"/>
                  <a:gd name="T23" fmla="*/ 216 h 224"/>
                  <a:gd name="T24" fmla="*/ 247 w 294"/>
                  <a:gd name="T25" fmla="*/ 221 h 224"/>
                  <a:gd name="T26" fmla="*/ 230 w 294"/>
                  <a:gd name="T27" fmla="*/ 224 h 224"/>
                  <a:gd name="T28" fmla="*/ 214 w 294"/>
                  <a:gd name="T29" fmla="*/ 221 h 224"/>
                  <a:gd name="T30" fmla="*/ 198 w 294"/>
                  <a:gd name="T31" fmla="*/ 215 h 224"/>
                  <a:gd name="T32" fmla="*/ 31 w 294"/>
                  <a:gd name="T33" fmla="*/ 120 h 224"/>
                  <a:gd name="T34" fmla="*/ 19 w 294"/>
                  <a:gd name="T35" fmla="*/ 110 h 224"/>
                  <a:gd name="T36" fmla="*/ 8 w 294"/>
                  <a:gd name="T37" fmla="*/ 96 h 224"/>
                  <a:gd name="T38" fmla="*/ 2 w 294"/>
                  <a:gd name="T39" fmla="*/ 80 h 224"/>
                  <a:gd name="T40" fmla="*/ 0 w 294"/>
                  <a:gd name="T41" fmla="*/ 65 h 224"/>
                  <a:gd name="T42" fmla="*/ 2 w 294"/>
                  <a:gd name="T43" fmla="*/ 48 h 224"/>
                  <a:gd name="T44" fmla="*/ 8 w 294"/>
                  <a:gd name="T45" fmla="*/ 33 h 224"/>
                  <a:gd name="T46" fmla="*/ 19 w 294"/>
                  <a:gd name="T47" fmla="*/ 19 h 224"/>
                  <a:gd name="T48" fmla="*/ 32 w 294"/>
                  <a:gd name="T49" fmla="*/ 9 h 224"/>
                  <a:gd name="T50" fmla="*/ 47 w 294"/>
                  <a:gd name="T51" fmla="*/ 3 h 224"/>
                  <a:gd name="T52" fmla="*/ 64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64" y="0"/>
                    </a:moveTo>
                    <a:lnTo>
                      <a:pt x="80" y="2"/>
                    </a:lnTo>
                    <a:lnTo>
                      <a:pt x="96" y="10"/>
                    </a:lnTo>
                    <a:lnTo>
                      <a:pt x="263" y="105"/>
                    </a:lnTo>
                    <a:lnTo>
                      <a:pt x="276" y="116"/>
                    </a:lnTo>
                    <a:lnTo>
                      <a:pt x="286" y="128"/>
                    </a:lnTo>
                    <a:lnTo>
                      <a:pt x="292" y="144"/>
                    </a:lnTo>
                    <a:lnTo>
                      <a:pt x="294" y="159"/>
                    </a:lnTo>
                    <a:lnTo>
                      <a:pt x="292" y="176"/>
                    </a:lnTo>
                    <a:lnTo>
                      <a:pt x="286" y="192"/>
                    </a:lnTo>
                    <a:lnTo>
                      <a:pt x="275" y="205"/>
                    </a:lnTo>
                    <a:lnTo>
                      <a:pt x="262" y="216"/>
                    </a:lnTo>
                    <a:lnTo>
                      <a:pt x="247" y="221"/>
                    </a:lnTo>
                    <a:lnTo>
                      <a:pt x="230" y="224"/>
                    </a:lnTo>
                    <a:lnTo>
                      <a:pt x="214" y="221"/>
                    </a:lnTo>
                    <a:lnTo>
                      <a:pt x="198" y="215"/>
                    </a:lnTo>
                    <a:lnTo>
                      <a:pt x="31" y="120"/>
                    </a:lnTo>
                    <a:lnTo>
                      <a:pt x="19" y="110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48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69631F2E-563A-892F-B37E-B7A49FB32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6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4 w 321"/>
                  <a:gd name="T5" fmla="*/ 4 h 128"/>
                  <a:gd name="T6" fmla="*/ 290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9 w 321"/>
                  <a:gd name="T13" fmla="*/ 47 h 128"/>
                  <a:gd name="T14" fmla="*/ 321 w 321"/>
                  <a:gd name="T15" fmla="*/ 65 h 128"/>
                  <a:gd name="T16" fmla="*/ 319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90 w 321"/>
                  <a:gd name="T23" fmla="*/ 119 h 128"/>
                  <a:gd name="T24" fmla="*/ 274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8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3 w 321"/>
                  <a:gd name="T39" fmla="*/ 82 h 128"/>
                  <a:gd name="T40" fmla="*/ 0 w 321"/>
                  <a:gd name="T41" fmla="*/ 65 h 128"/>
                  <a:gd name="T42" fmla="*/ 3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8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4" y="4"/>
                    </a:lnTo>
                    <a:lnTo>
                      <a:pt x="290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9" y="47"/>
                    </a:lnTo>
                    <a:lnTo>
                      <a:pt x="321" y="65"/>
                    </a:lnTo>
                    <a:lnTo>
                      <a:pt x="319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90" y="119"/>
                    </a:lnTo>
                    <a:lnTo>
                      <a:pt x="274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3" y="82"/>
                    </a:lnTo>
                    <a:lnTo>
                      <a:pt x="0" y="65"/>
                    </a:lnTo>
                    <a:lnTo>
                      <a:pt x="3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042BE3B-D456-57E2-801B-7A559BFCF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346325"/>
                <a:ext cx="41275" cy="33338"/>
              </a:xfrm>
              <a:custGeom>
                <a:avLst/>
                <a:gdLst>
                  <a:gd name="T0" fmla="*/ 230 w 294"/>
                  <a:gd name="T1" fmla="*/ 0 h 222"/>
                  <a:gd name="T2" fmla="*/ 247 w 294"/>
                  <a:gd name="T3" fmla="*/ 2 h 222"/>
                  <a:gd name="T4" fmla="*/ 262 w 294"/>
                  <a:gd name="T5" fmla="*/ 8 h 222"/>
                  <a:gd name="T6" fmla="*/ 275 w 294"/>
                  <a:gd name="T7" fmla="*/ 18 h 222"/>
                  <a:gd name="T8" fmla="*/ 286 w 294"/>
                  <a:gd name="T9" fmla="*/ 31 h 222"/>
                  <a:gd name="T10" fmla="*/ 292 w 294"/>
                  <a:gd name="T11" fmla="*/ 47 h 222"/>
                  <a:gd name="T12" fmla="*/ 294 w 294"/>
                  <a:gd name="T13" fmla="*/ 63 h 222"/>
                  <a:gd name="T14" fmla="*/ 292 w 294"/>
                  <a:gd name="T15" fmla="*/ 80 h 222"/>
                  <a:gd name="T16" fmla="*/ 286 w 294"/>
                  <a:gd name="T17" fmla="*/ 95 h 222"/>
                  <a:gd name="T18" fmla="*/ 276 w 294"/>
                  <a:gd name="T19" fmla="*/ 108 h 222"/>
                  <a:gd name="T20" fmla="*/ 263 w 294"/>
                  <a:gd name="T21" fmla="*/ 118 h 222"/>
                  <a:gd name="T22" fmla="*/ 96 w 294"/>
                  <a:gd name="T23" fmla="*/ 213 h 222"/>
                  <a:gd name="T24" fmla="*/ 80 w 294"/>
                  <a:gd name="T25" fmla="*/ 220 h 222"/>
                  <a:gd name="T26" fmla="*/ 64 w 294"/>
                  <a:gd name="T27" fmla="*/ 222 h 222"/>
                  <a:gd name="T28" fmla="*/ 48 w 294"/>
                  <a:gd name="T29" fmla="*/ 220 h 222"/>
                  <a:gd name="T30" fmla="*/ 32 w 294"/>
                  <a:gd name="T31" fmla="*/ 214 h 222"/>
                  <a:gd name="T32" fmla="*/ 19 w 294"/>
                  <a:gd name="T33" fmla="*/ 204 h 222"/>
                  <a:gd name="T34" fmla="*/ 8 w 294"/>
                  <a:gd name="T35" fmla="*/ 190 h 222"/>
                  <a:gd name="T36" fmla="*/ 2 w 294"/>
                  <a:gd name="T37" fmla="*/ 175 h 222"/>
                  <a:gd name="T38" fmla="*/ 0 w 294"/>
                  <a:gd name="T39" fmla="*/ 158 h 222"/>
                  <a:gd name="T40" fmla="*/ 2 w 294"/>
                  <a:gd name="T41" fmla="*/ 142 h 222"/>
                  <a:gd name="T42" fmla="*/ 8 w 294"/>
                  <a:gd name="T43" fmla="*/ 127 h 222"/>
                  <a:gd name="T44" fmla="*/ 19 w 294"/>
                  <a:gd name="T45" fmla="*/ 114 h 222"/>
                  <a:gd name="T46" fmla="*/ 31 w 294"/>
                  <a:gd name="T47" fmla="*/ 103 h 222"/>
                  <a:gd name="T48" fmla="*/ 198 w 294"/>
                  <a:gd name="T49" fmla="*/ 8 h 222"/>
                  <a:gd name="T50" fmla="*/ 215 w 294"/>
                  <a:gd name="T51" fmla="*/ 2 h 222"/>
                  <a:gd name="T52" fmla="*/ 230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230" y="0"/>
                    </a:moveTo>
                    <a:lnTo>
                      <a:pt x="247" y="2"/>
                    </a:lnTo>
                    <a:lnTo>
                      <a:pt x="262" y="8"/>
                    </a:lnTo>
                    <a:lnTo>
                      <a:pt x="275" y="18"/>
                    </a:lnTo>
                    <a:lnTo>
                      <a:pt x="286" y="31"/>
                    </a:lnTo>
                    <a:lnTo>
                      <a:pt x="292" y="47"/>
                    </a:lnTo>
                    <a:lnTo>
                      <a:pt x="294" y="63"/>
                    </a:lnTo>
                    <a:lnTo>
                      <a:pt x="292" y="80"/>
                    </a:lnTo>
                    <a:lnTo>
                      <a:pt x="286" y="95"/>
                    </a:lnTo>
                    <a:lnTo>
                      <a:pt x="276" y="108"/>
                    </a:lnTo>
                    <a:lnTo>
                      <a:pt x="263" y="118"/>
                    </a:lnTo>
                    <a:lnTo>
                      <a:pt x="96" y="213"/>
                    </a:lnTo>
                    <a:lnTo>
                      <a:pt x="80" y="220"/>
                    </a:lnTo>
                    <a:lnTo>
                      <a:pt x="64" y="222"/>
                    </a:lnTo>
                    <a:lnTo>
                      <a:pt x="48" y="220"/>
                    </a:lnTo>
                    <a:lnTo>
                      <a:pt x="32" y="214"/>
                    </a:lnTo>
                    <a:lnTo>
                      <a:pt x="19" y="204"/>
                    </a:lnTo>
                    <a:lnTo>
                      <a:pt x="8" y="190"/>
                    </a:lnTo>
                    <a:lnTo>
                      <a:pt x="2" y="175"/>
                    </a:lnTo>
                    <a:lnTo>
                      <a:pt x="0" y="158"/>
                    </a:lnTo>
                    <a:lnTo>
                      <a:pt x="2" y="142"/>
                    </a:lnTo>
                    <a:lnTo>
                      <a:pt x="8" y="127"/>
                    </a:lnTo>
                    <a:lnTo>
                      <a:pt x="19" y="114"/>
                    </a:lnTo>
                    <a:lnTo>
                      <a:pt x="31" y="103"/>
                    </a:lnTo>
                    <a:lnTo>
                      <a:pt x="198" y="8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6B0CAEEF-1692-8BC2-A566-31091E569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5238" y="2271713"/>
                <a:ext cx="31750" cy="41275"/>
              </a:xfrm>
              <a:custGeom>
                <a:avLst/>
                <a:gdLst>
                  <a:gd name="T0" fmla="*/ 159 w 224"/>
                  <a:gd name="T1" fmla="*/ 0 h 292"/>
                  <a:gd name="T2" fmla="*/ 176 w 224"/>
                  <a:gd name="T3" fmla="*/ 2 h 292"/>
                  <a:gd name="T4" fmla="*/ 192 w 224"/>
                  <a:gd name="T5" fmla="*/ 9 h 292"/>
                  <a:gd name="T6" fmla="*/ 205 w 224"/>
                  <a:gd name="T7" fmla="*/ 19 h 292"/>
                  <a:gd name="T8" fmla="*/ 216 w 224"/>
                  <a:gd name="T9" fmla="*/ 32 h 292"/>
                  <a:gd name="T10" fmla="*/ 222 w 224"/>
                  <a:gd name="T11" fmla="*/ 48 h 292"/>
                  <a:gd name="T12" fmla="*/ 224 w 224"/>
                  <a:gd name="T13" fmla="*/ 63 h 292"/>
                  <a:gd name="T14" fmla="*/ 222 w 224"/>
                  <a:gd name="T15" fmla="*/ 80 h 292"/>
                  <a:gd name="T16" fmla="*/ 216 w 224"/>
                  <a:gd name="T17" fmla="*/ 95 h 292"/>
                  <a:gd name="T18" fmla="*/ 119 w 224"/>
                  <a:gd name="T19" fmla="*/ 261 h 292"/>
                  <a:gd name="T20" fmla="*/ 109 w 224"/>
                  <a:gd name="T21" fmla="*/ 274 h 292"/>
                  <a:gd name="T22" fmla="*/ 95 w 224"/>
                  <a:gd name="T23" fmla="*/ 285 h 292"/>
                  <a:gd name="T24" fmla="*/ 81 w 224"/>
                  <a:gd name="T25" fmla="*/ 290 h 292"/>
                  <a:gd name="T26" fmla="*/ 64 w 224"/>
                  <a:gd name="T27" fmla="*/ 292 h 292"/>
                  <a:gd name="T28" fmla="*/ 48 w 224"/>
                  <a:gd name="T29" fmla="*/ 290 h 292"/>
                  <a:gd name="T30" fmla="*/ 32 w 224"/>
                  <a:gd name="T31" fmla="*/ 284 h 292"/>
                  <a:gd name="T32" fmla="*/ 18 w 224"/>
                  <a:gd name="T33" fmla="*/ 273 h 292"/>
                  <a:gd name="T34" fmla="*/ 8 w 224"/>
                  <a:gd name="T35" fmla="*/ 261 h 292"/>
                  <a:gd name="T36" fmla="*/ 2 w 224"/>
                  <a:gd name="T37" fmla="*/ 245 h 292"/>
                  <a:gd name="T38" fmla="*/ 0 w 224"/>
                  <a:gd name="T39" fmla="*/ 230 h 292"/>
                  <a:gd name="T40" fmla="*/ 2 w 224"/>
                  <a:gd name="T41" fmla="*/ 213 h 292"/>
                  <a:gd name="T42" fmla="*/ 8 w 224"/>
                  <a:gd name="T43" fmla="*/ 197 h 292"/>
                  <a:gd name="T44" fmla="*/ 105 w 224"/>
                  <a:gd name="T45" fmla="*/ 32 h 292"/>
                  <a:gd name="T46" fmla="*/ 115 w 224"/>
                  <a:gd name="T47" fmla="*/ 18 h 292"/>
                  <a:gd name="T48" fmla="*/ 129 w 224"/>
                  <a:gd name="T49" fmla="*/ 8 h 292"/>
                  <a:gd name="T50" fmla="*/ 144 w 224"/>
                  <a:gd name="T51" fmla="*/ 2 h 292"/>
                  <a:gd name="T52" fmla="*/ 159 w 224"/>
                  <a:gd name="T53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2">
                    <a:moveTo>
                      <a:pt x="159" y="0"/>
                    </a:moveTo>
                    <a:lnTo>
                      <a:pt x="176" y="2"/>
                    </a:lnTo>
                    <a:lnTo>
                      <a:pt x="192" y="9"/>
                    </a:lnTo>
                    <a:lnTo>
                      <a:pt x="205" y="19"/>
                    </a:lnTo>
                    <a:lnTo>
                      <a:pt x="216" y="32"/>
                    </a:lnTo>
                    <a:lnTo>
                      <a:pt x="222" y="48"/>
                    </a:lnTo>
                    <a:lnTo>
                      <a:pt x="224" y="63"/>
                    </a:lnTo>
                    <a:lnTo>
                      <a:pt x="222" y="80"/>
                    </a:lnTo>
                    <a:lnTo>
                      <a:pt x="216" y="95"/>
                    </a:lnTo>
                    <a:lnTo>
                      <a:pt x="119" y="261"/>
                    </a:lnTo>
                    <a:lnTo>
                      <a:pt x="109" y="274"/>
                    </a:lnTo>
                    <a:lnTo>
                      <a:pt x="95" y="285"/>
                    </a:lnTo>
                    <a:lnTo>
                      <a:pt x="81" y="290"/>
                    </a:lnTo>
                    <a:lnTo>
                      <a:pt x="64" y="292"/>
                    </a:lnTo>
                    <a:lnTo>
                      <a:pt x="48" y="290"/>
                    </a:lnTo>
                    <a:lnTo>
                      <a:pt x="32" y="284"/>
                    </a:lnTo>
                    <a:lnTo>
                      <a:pt x="18" y="273"/>
                    </a:lnTo>
                    <a:lnTo>
                      <a:pt x="8" y="261"/>
                    </a:lnTo>
                    <a:lnTo>
                      <a:pt x="2" y="245"/>
                    </a:lnTo>
                    <a:lnTo>
                      <a:pt x="0" y="230"/>
                    </a:lnTo>
                    <a:lnTo>
                      <a:pt x="2" y="213"/>
                    </a:lnTo>
                    <a:lnTo>
                      <a:pt x="8" y="197"/>
                    </a:lnTo>
                    <a:lnTo>
                      <a:pt x="105" y="32"/>
                    </a:lnTo>
                    <a:lnTo>
                      <a:pt x="115" y="18"/>
                    </a:lnTo>
                    <a:lnTo>
                      <a:pt x="129" y="8"/>
                    </a:lnTo>
                    <a:lnTo>
                      <a:pt x="144" y="2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CD8C08C4-8CEF-478A-083D-1F4279304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1" y="2382838"/>
                <a:ext cx="44450" cy="142875"/>
              </a:xfrm>
              <a:custGeom>
                <a:avLst/>
                <a:gdLst>
                  <a:gd name="T0" fmla="*/ 154 w 308"/>
                  <a:gd name="T1" fmla="*/ 0 h 991"/>
                  <a:gd name="T2" fmla="*/ 186 w 308"/>
                  <a:gd name="T3" fmla="*/ 2 h 991"/>
                  <a:gd name="T4" fmla="*/ 213 w 308"/>
                  <a:gd name="T5" fmla="*/ 8 h 991"/>
                  <a:gd name="T6" fmla="*/ 238 w 308"/>
                  <a:gd name="T7" fmla="*/ 17 h 991"/>
                  <a:gd name="T8" fmla="*/ 259 w 308"/>
                  <a:gd name="T9" fmla="*/ 30 h 991"/>
                  <a:gd name="T10" fmla="*/ 277 w 308"/>
                  <a:gd name="T11" fmla="*/ 47 h 991"/>
                  <a:gd name="T12" fmla="*/ 291 w 308"/>
                  <a:gd name="T13" fmla="*/ 67 h 991"/>
                  <a:gd name="T14" fmla="*/ 301 w 308"/>
                  <a:gd name="T15" fmla="*/ 91 h 991"/>
                  <a:gd name="T16" fmla="*/ 306 w 308"/>
                  <a:gd name="T17" fmla="*/ 119 h 991"/>
                  <a:gd name="T18" fmla="*/ 308 w 308"/>
                  <a:gd name="T19" fmla="*/ 150 h 991"/>
                  <a:gd name="T20" fmla="*/ 308 w 308"/>
                  <a:gd name="T21" fmla="*/ 375 h 991"/>
                  <a:gd name="T22" fmla="*/ 307 w 308"/>
                  <a:gd name="T23" fmla="*/ 405 h 991"/>
                  <a:gd name="T24" fmla="*/ 304 w 308"/>
                  <a:gd name="T25" fmla="*/ 435 h 991"/>
                  <a:gd name="T26" fmla="*/ 301 w 308"/>
                  <a:gd name="T27" fmla="*/ 466 h 991"/>
                  <a:gd name="T28" fmla="*/ 240 w 308"/>
                  <a:gd name="T29" fmla="*/ 920 h 991"/>
                  <a:gd name="T30" fmla="*/ 236 w 308"/>
                  <a:gd name="T31" fmla="*/ 942 h 991"/>
                  <a:gd name="T32" fmla="*/ 229 w 308"/>
                  <a:gd name="T33" fmla="*/ 959 h 991"/>
                  <a:gd name="T34" fmla="*/ 219 w 308"/>
                  <a:gd name="T35" fmla="*/ 972 h 991"/>
                  <a:gd name="T36" fmla="*/ 207 w 308"/>
                  <a:gd name="T37" fmla="*/ 981 h 991"/>
                  <a:gd name="T38" fmla="*/ 192 w 308"/>
                  <a:gd name="T39" fmla="*/ 987 h 991"/>
                  <a:gd name="T40" fmla="*/ 174 w 308"/>
                  <a:gd name="T41" fmla="*/ 990 h 991"/>
                  <a:gd name="T42" fmla="*/ 154 w 308"/>
                  <a:gd name="T43" fmla="*/ 991 h 991"/>
                  <a:gd name="T44" fmla="*/ 135 w 308"/>
                  <a:gd name="T45" fmla="*/ 990 h 991"/>
                  <a:gd name="T46" fmla="*/ 117 w 308"/>
                  <a:gd name="T47" fmla="*/ 987 h 991"/>
                  <a:gd name="T48" fmla="*/ 102 w 308"/>
                  <a:gd name="T49" fmla="*/ 981 h 991"/>
                  <a:gd name="T50" fmla="*/ 90 w 308"/>
                  <a:gd name="T51" fmla="*/ 972 h 991"/>
                  <a:gd name="T52" fmla="*/ 80 w 308"/>
                  <a:gd name="T53" fmla="*/ 959 h 991"/>
                  <a:gd name="T54" fmla="*/ 73 w 308"/>
                  <a:gd name="T55" fmla="*/ 942 h 991"/>
                  <a:gd name="T56" fmla="*/ 69 w 308"/>
                  <a:gd name="T57" fmla="*/ 920 h 991"/>
                  <a:gd name="T58" fmla="*/ 8 w 308"/>
                  <a:gd name="T59" fmla="*/ 466 h 991"/>
                  <a:gd name="T60" fmla="*/ 5 w 308"/>
                  <a:gd name="T61" fmla="*/ 435 h 991"/>
                  <a:gd name="T62" fmla="*/ 2 w 308"/>
                  <a:gd name="T63" fmla="*/ 405 h 991"/>
                  <a:gd name="T64" fmla="*/ 0 w 308"/>
                  <a:gd name="T65" fmla="*/ 375 h 991"/>
                  <a:gd name="T66" fmla="*/ 0 w 308"/>
                  <a:gd name="T67" fmla="*/ 150 h 991"/>
                  <a:gd name="T68" fmla="*/ 3 w 308"/>
                  <a:gd name="T69" fmla="*/ 119 h 991"/>
                  <a:gd name="T70" fmla="*/ 8 w 308"/>
                  <a:gd name="T71" fmla="*/ 91 h 991"/>
                  <a:gd name="T72" fmla="*/ 18 w 308"/>
                  <a:gd name="T73" fmla="*/ 67 h 991"/>
                  <a:gd name="T74" fmla="*/ 32 w 308"/>
                  <a:gd name="T75" fmla="*/ 47 h 991"/>
                  <a:gd name="T76" fmla="*/ 50 w 308"/>
                  <a:gd name="T77" fmla="*/ 30 h 991"/>
                  <a:gd name="T78" fmla="*/ 71 w 308"/>
                  <a:gd name="T79" fmla="*/ 17 h 991"/>
                  <a:gd name="T80" fmla="*/ 96 w 308"/>
                  <a:gd name="T81" fmla="*/ 8 h 991"/>
                  <a:gd name="T82" fmla="*/ 123 w 308"/>
                  <a:gd name="T83" fmla="*/ 2 h 991"/>
                  <a:gd name="T84" fmla="*/ 154 w 308"/>
                  <a:gd name="T85" fmla="*/ 0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8" h="991">
                    <a:moveTo>
                      <a:pt x="154" y="0"/>
                    </a:moveTo>
                    <a:lnTo>
                      <a:pt x="186" y="2"/>
                    </a:lnTo>
                    <a:lnTo>
                      <a:pt x="213" y="8"/>
                    </a:lnTo>
                    <a:lnTo>
                      <a:pt x="238" y="17"/>
                    </a:lnTo>
                    <a:lnTo>
                      <a:pt x="259" y="30"/>
                    </a:lnTo>
                    <a:lnTo>
                      <a:pt x="277" y="47"/>
                    </a:lnTo>
                    <a:lnTo>
                      <a:pt x="291" y="67"/>
                    </a:lnTo>
                    <a:lnTo>
                      <a:pt x="301" y="91"/>
                    </a:lnTo>
                    <a:lnTo>
                      <a:pt x="306" y="119"/>
                    </a:lnTo>
                    <a:lnTo>
                      <a:pt x="308" y="150"/>
                    </a:lnTo>
                    <a:lnTo>
                      <a:pt x="308" y="375"/>
                    </a:lnTo>
                    <a:lnTo>
                      <a:pt x="307" y="405"/>
                    </a:lnTo>
                    <a:lnTo>
                      <a:pt x="304" y="435"/>
                    </a:lnTo>
                    <a:lnTo>
                      <a:pt x="301" y="466"/>
                    </a:lnTo>
                    <a:lnTo>
                      <a:pt x="240" y="920"/>
                    </a:lnTo>
                    <a:lnTo>
                      <a:pt x="236" y="942"/>
                    </a:lnTo>
                    <a:lnTo>
                      <a:pt x="229" y="959"/>
                    </a:lnTo>
                    <a:lnTo>
                      <a:pt x="219" y="972"/>
                    </a:lnTo>
                    <a:lnTo>
                      <a:pt x="207" y="981"/>
                    </a:lnTo>
                    <a:lnTo>
                      <a:pt x="192" y="987"/>
                    </a:lnTo>
                    <a:lnTo>
                      <a:pt x="174" y="990"/>
                    </a:lnTo>
                    <a:lnTo>
                      <a:pt x="154" y="991"/>
                    </a:lnTo>
                    <a:lnTo>
                      <a:pt x="135" y="990"/>
                    </a:lnTo>
                    <a:lnTo>
                      <a:pt x="117" y="987"/>
                    </a:lnTo>
                    <a:lnTo>
                      <a:pt x="102" y="981"/>
                    </a:lnTo>
                    <a:lnTo>
                      <a:pt x="90" y="972"/>
                    </a:lnTo>
                    <a:lnTo>
                      <a:pt x="80" y="959"/>
                    </a:lnTo>
                    <a:lnTo>
                      <a:pt x="73" y="942"/>
                    </a:lnTo>
                    <a:lnTo>
                      <a:pt x="69" y="920"/>
                    </a:lnTo>
                    <a:lnTo>
                      <a:pt x="8" y="466"/>
                    </a:lnTo>
                    <a:lnTo>
                      <a:pt x="5" y="435"/>
                    </a:lnTo>
                    <a:lnTo>
                      <a:pt x="2" y="405"/>
                    </a:lnTo>
                    <a:lnTo>
                      <a:pt x="0" y="375"/>
                    </a:lnTo>
                    <a:lnTo>
                      <a:pt x="0" y="150"/>
                    </a:lnTo>
                    <a:lnTo>
                      <a:pt x="3" y="119"/>
                    </a:lnTo>
                    <a:lnTo>
                      <a:pt x="8" y="91"/>
                    </a:lnTo>
                    <a:lnTo>
                      <a:pt x="18" y="67"/>
                    </a:lnTo>
                    <a:lnTo>
                      <a:pt x="32" y="47"/>
                    </a:lnTo>
                    <a:lnTo>
                      <a:pt x="50" y="30"/>
                    </a:lnTo>
                    <a:lnTo>
                      <a:pt x="71" y="17"/>
                    </a:lnTo>
                    <a:lnTo>
                      <a:pt x="96" y="8"/>
                    </a:lnTo>
                    <a:lnTo>
                      <a:pt x="123" y="2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4091A876-9B4B-9A94-9302-70123E070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463" y="2543175"/>
                <a:ext cx="47625" cy="46038"/>
              </a:xfrm>
              <a:custGeom>
                <a:avLst/>
                <a:gdLst>
                  <a:gd name="T0" fmla="*/ 160 w 321"/>
                  <a:gd name="T1" fmla="*/ 0 h 319"/>
                  <a:gd name="T2" fmla="*/ 193 w 321"/>
                  <a:gd name="T3" fmla="*/ 4 h 319"/>
                  <a:gd name="T4" fmla="*/ 222 w 321"/>
                  <a:gd name="T5" fmla="*/ 14 h 319"/>
                  <a:gd name="T6" fmla="*/ 250 w 321"/>
                  <a:gd name="T7" fmla="*/ 28 h 319"/>
                  <a:gd name="T8" fmla="*/ 274 w 321"/>
                  <a:gd name="T9" fmla="*/ 47 h 319"/>
                  <a:gd name="T10" fmla="*/ 294 w 321"/>
                  <a:gd name="T11" fmla="*/ 71 h 319"/>
                  <a:gd name="T12" fmla="*/ 308 w 321"/>
                  <a:gd name="T13" fmla="*/ 98 h 319"/>
                  <a:gd name="T14" fmla="*/ 318 w 321"/>
                  <a:gd name="T15" fmla="*/ 128 h 319"/>
                  <a:gd name="T16" fmla="*/ 321 w 321"/>
                  <a:gd name="T17" fmla="*/ 159 h 319"/>
                  <a:gd name="T18" fmla="*/ 318 w 321"/>
                  <a:gd name="T19" fmla="*/ 192 h 319"/>
                  <a:gd name="T20" fmla="*/ 308 w 321"/>
                  <a:gd name="T21" fmla="*/ 222 h 319"/>
                  <a:gd name="T22" fmla="*/ 294 w 321"/>
                  <a:gd name="T23" fmla="*/ 249 h 319"/>
                  <a:gd name="T24" fmla="*/ 274 w 321"/>
                  <a:gd name="T25" fmla="*/ 272 h 319"/>
                  <a:gd name="T26" fmla="*/ 250 w 321"/>
                  <a:gd name="T27" fmla="*/ 291 h 319"/>
                  <a:gd name="T28" fmla="*/ 222 w 321"/>
                  <a:gd name="T29" fmla="*/ 306 h 319"/>
                  <a:gd name="T30" fmla="*/ 193 w 321"/>
                  <a:gd name="T31" fmla="*/ 315 h 319"/>
                  <a:gd name="T32" fmla="*/ 160 w 321"/>
                  <a:gd name="T33" fmla="*/ 319 h 319"/>
                  <a:gd name="T34" fmla="*/ 128 w 321"/>
                  <a:gd name="T35" fmla="*/ 315 h 319"/>
                  <a:gd name="T36" fmla="*/ 99 w 321"/>
                  <a:gd name="T37" fmla="*/ 306 h 319"/>
                  <a:gd name="T38" fmla="*/ 71 w 321"/>
                  <a:gd name="T39" fmla="*/ 291 h 319"/>
                  <a:gd name="T40" fmla="*/ 47 w 321"/>
                  <a:gd name="T41" fmla="*/ 272 h 319"/>
                  <a:gd name="T42" fmla="*/ 27 w 321"/>
                  <a:gd name="T43" fmla="*/ 249 h 319"/>
                  <a:gd name="T44" fmla="*/ 13 w 321"/>
                  <a:gd name="T45" fmla="*/ 222 h 319"/>
                  <a:gd name="T46" fmla="*/ 3 w 321"/>
                  <a:gd name="T47" fmla="*/ 192 h 319"/>
                  <a:gd name="T48" fmla="*/ 0 w 321"/>
                  <a:gd name="T49" fmla="*/ 159 h 319"/>
                  <a:gd name="T50" fmla="*/ 3 w 321"/>
                  <a:gd name="T51" fmla="*/ 128 h 319"/>
                  <a:gd name="T52" fmla="*/ 13 w 321"/>
                  <a:gd name="T53" fmla="*/ 98 h 319"/>
                  <a:gd name="T54" fmla="*/ 27 w 321"/>
                  <a:gd name="T55" fmla="*/ 71 h 319"/>
                  <a:gd name="T56" fmla="*/ 47 w 321"/>
                  <a:gd name="T57" fmla="*/ 47 h 319"/>
                  <a:gd name="T58" fmla="*/ 71 w 321"/>
                  <a:gd name="T59" fmla="*/ 28 h 319"/>
                  <a:gd name="T60" fmla="*/ 99 w 321"/>
                  <a:gd name="T61" fmla="*/ 14 h 319"/>
                  <a:gd name="T62" fmla="*/ 128 w 321"/>
                  <a:gd name="T63" fmla="*/ 4 h 319"/>
                  <a:gd name="T64" fmla="*/ 160 w 321"/>
                  <a:gd name="T65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1" h="319">
                    <a:moveTo>
                      <a:pt x="160" y="0"/>
                    </a:moveTo>
                    <a:lnTo>
                      <a:pt x="193" y="4"/>
                    </a:lnTo>
                    <a:lnTo>
                      <a:pt x="222" y="14"/>
                    </a:lnTo>
                    <a:lnTo>
                      <a:pt x="250" y="28"/>
                    </a:lnTo>
                    <a:lnTo>
                      <a:pt x="274" y="47"/>
                    </a:lnTo>
                    <a:lnTo>
                      <a:pt x="294" y="71"/>
                    </a:lnTo>
                    <a:lnTo>
                      <a:pt x="308" y="98"/>
                    </a:lnTo>
                    <a:lnTo>
                      <a:pt x="318" y="128"/>
                    </a:lnTo>
                    <a:lnTo>
                      <a:pt x="321" y="159"/>
                    </a:lnTo>
                    <a:lnTo>
                      <a:pt x="318" y="192"/>
                    </a:lnTo>
                    <a:lnTo>
                      <a:pt x="308" y="222"/>
                    </a:lnTo>
                    <a:lnTo>
                      <a:pt x="294" y="249"/>
                    </a:lnTo>
                    <a:lnTo>
                      <a:pt x="274" y="272"/>
                    </a:lnTo>
                    <a:lnTo>
                      <a:pt x="250" y="291"/>
                    </a:lnTo>
                    <a:lnTo>
                      <a:pt x="222" y="306"/>
                    </a:lnTo>
                    <a:lnTo>
                      <a:pt x="193" y="315"/>
                    </a:lnTo>
                    <a:lnTo>
                      <a:pt x="160" y="319"/>
                    </a:lnTo>
                    <a:lnTo>
                      <a:pt x="128" y="315"/>
                    </a:lnTo>
                    <a:lnTo>
                      <a:pt x="99" y="306"/>
                    </a:lnTo>
                    <a:lnTo>
                      <a:pt x="71" y="291"/>
                    </a:lnTo>
                    <a:lnTo>
                      <a:pt x="47" y="272"/>
                    </a:lnTo>
                    <a:lnTo>
                      <a:pt x="27" y="249"/>
                    </a:lnTo>
                    <a:lnTo>
                      <a:pt x="13" y="222"/>
                    </a:lnTo>
                    <a:lnTo>
                      <a:pt x="3" y="192"/>
                    </a:lnTo>
                    <a:lnTo>
                      <a:pt x="0" y="159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1" y="28"/>
                    </a:lnTo>
                    <a:lnTo>
                      <a:pt x="99" y="14"/>
                    </a:lnTo>
                    <a:lnTo>
                      <a:pt x="128" y="4"/>
                    </a:lnTo>
                    <a:lnTo>
                      <a:pt x="1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2673398-51F4-0C48-B3B4-5D86FB18ED2C}"/>
                </a:ext>
              </a:extLst>
            </p:cNvPr>
            <p:cNvGrpSpPr/>
            <p:nvPr/>
          </p:nvGrpSpPr>
          <p:grpSpPr>
            <a:xfrm>
              <a:off x="5357099" y="5939284"/>
              <a:ext cx="327724" cy="327720"/>
              <a:chOff x="-5799138" y="-568325"/>
              <a:chExt cx="7718426" cy="7718425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E394923-9A46-F557-1CC3-63D26F818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584450" y="1682750"/>
                <a:ext cx="1289050" cy="12874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AEE0AB0F-B47F-6124-956E-E393435A2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25800" y="3290888"/>
                <a:ext cx="2570163" cy="1285875"/>
              </a:xfrm>
              <a:custGeom>
                <a:avLst/>
                <a:gdLst>
                  <a:gd name="T0" fmla="*/ 448 w 682"/>
                  <a:gd name="T1" fmla="*/ 0 h 341"/>
                  <a:gd name="T2" fmla="*/ 234 w 682"/>
                  <a:gd name="T3" fmla="*/ 0 h 341"/>
                  <a:gd name="T4" fmla="*/ 0 w 682"/>
                  <a:gd name="T5" fmla="*/ 235 h 341"/>
                  <a:gd name="T6" fmla="*/ 0 w 682"/>
                  <a:gd name="T7" fmla="*/ 277 h 341"/>
                  <a:gd name="T8" fmla="*/ 64 w 682"/>
                  <a:gd name="T9" fmla="*/ 341 h 341"/>
                  <a:gd name="T10" fmla="*/ 618 w 682"/>
                  <a:gd name="T11" fmla="*/ 341 h 341"/>
                  <a:gd name="T12" fmla="*/ 682 w 682"/>
                  <a:gd name="T13" fmla="*/ 277 h 341"/>
                  <a:gd name="T14" fmla="*/ 682 w 682"/>
                  <a:gd name="T15" fmla="*/ 235 h 341"/>
                  <a:gd name="T16" fmla="*/ 448 w 682"/>
                  <a:gd name="T1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2" h="341">
                    <a:moveTo>
                      <a:pt x="448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05" y="0"/>
                      <a:pt x="0" y="105"/>
                      <a:pt x="0" y="235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13"/>
                      <a:pt x="28" y="341"/>
                      <a:pt x="64" y="341"/>
                    </a:cubicBezTo>
                    <a:cubicBezTo>
                      <a:pt x="618" y="341"/>
                      <a:pt x="618" y="341"/>
                      <a:pt x="618" y="341"/>
                    </a:cubicBezTo>
                    <a:cubicBezTo>
                      <a:pt x="654" y="341"/>
                      <a:pt x="682" y="313"/>
                      <a:pt x="682" y="277"/>
                    </a:cubicBezTo>
                    <a:cubicBezTo>
                      <a:pt x="682" y="235"/>
                      <a:pt x="682" y="235"/>
                      <a:pt x="682" y="235"/>
                    </a:cubicBezTo>
                    <a:cubicBezTo>
                      <a:pt x="682" y="105"/>
                      <a:pt x="577" y="0"/>
                      <a:pt x="44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9B58AC1E-89F7-0B93-5B1E-A51949DCFB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799138" y="-568325"/>
                <a:ext cx="7718426" cy="7718425"/>
              </a:xfrm>
              <a:custGeom>
                <a:avLst/>
                <a:gdLst>
                  <a:gd name="T0" fmla="*/ 1963 w 2048"/>
                  <a:gd name="T1" fmla="*/ 939 h 2048"/>
                  <a:gd name="T2" fmla="*/ 1894 w 2048"/>
                  <a:gd name="T3" fmla="*/ 939 h 2048"/>
                  <a:gd name="T4" fmla="*/ 1109 w 2048"/>
                  <a:gd name="T5" fmla="*/ 154 h 2048"/>
                  <a:gd name="T6" fmla="*/ 1109 w 2048"/>
                  <a:gd name="T7" fmla="*/ 85 h 2048"/>
                  <a:gd name="T8" fmla="*/ 1024 w 2048"/>
                  <a:gd name="T9" fmla="*/ 0 h 2048"/>
                  <a:gd name="T10" fmla="*/ 939 w 2048"/>
                  <a:gd name="T11" fmla="*/ 85 h 2048"/>
                  <a:gd name="T12" fmla="*/ 939 w 2048"/>
                  <a:gd name="T13" fmla="*/ 154 h 2048"/>
                  <a:gd name="T14" fmla="*/ 154 w 2048"/>
                  <a:gd name="T15" fmla="*/ 939 h 2048"/>
                  <a:gd name="T16" fmla="*/ 85 w 2048"/>
                  <a:gd name="T17" fmla="*/ 939 h 2048"/>
                  <a:gd name="T18" fmla="*/ 0 w 2048"/>
                  <a:gd name="T19" fmla="*/ 1024 h 2048"/>
                  <a:gd name="T20" fmla="*/ 85 w 2048"/>
                  <a:gd name="T21" fmla="*/ 1109 h 2048"/>
                  <a:gd name="T22" fmla="*/ 154 w 2048"/>
                  <a:gd name="T23" fmla="*/ 1109 h 2048"/>
                  <a:gd name="T24" fmla="*/ 939 w 2048"/>
                  <a:gd name="T25" fmla="*/ 1894 h 2048"/>
                  <a:gd name="T26" fmla="*/ 939 w 2048"/>
                  <a:gd name="T27" fmla="*/ 1963 h 2048"/>
                  <a:gd name="T28" fmla="*/ 1024 w 2048"/>
                  <a:gd name="T29" fmla="*/ 2048 h 2048"/>
                  <a:gd name="T30" fmla="*/ 1109 w 2048"/>
                  <a:gd name="T31" fmla="*/ 1963 h 2048"/>
                  <a:gd name="T32" fmla="*/ 1109 w 2048"/>
                  <a:gd name="T33" fmla="*/ 1894 h 2048"/>
                  <a:gd name="T34" fmla="*/ 1894 w 2048"/>
                  <a:gd name="T35" fmla="*/ 1109 h 2048"/>
                  <a:gd name="T36" fmla="*/ 1963 w 2048"/>
                  <a:gd name="T37" fmla="*/ 1109 h 2048"/>
                  <a:gd name="T38" fmla="*/ 2048 w 2048"/>
                  <a:gd name="T39" fmla="*/ 1024 h 2048"/>
                  <a:gd name="T40" fmla="*/ 1963 w 2048"/>
                  <a:gd name="T41" fmla="*/ 939 h 2048"/>
                  <a:gd name="T42" fmla="*/ 1109 w 2048"/>
                  <a:gd name="T43" fmla="*/ 1723 h 2048"/>
                  <a:gd name="T44" fmla="*/ 1109 w 2048"/>
                  <a:gd name="T45" fmla="*/ 1664 h 2048"/>
                  <a:gd name="T46" fmla="*/ 1024 w 2048"/>
                  <a:gd name="T47" fmla="*/ 1579 h 2048"/>
                  <a:gd name="T48" fmla="*/ 939 w 2048"/>
                  <a:gd name="T49" fmla="*/ 1664 h 2048"/>
                  <a:gd name="T50" fmla="*/ 939 w 2048"/>
                  <a:gd name="T51" fmla="*/ 1723 h 2048"/>
                  <a:gd name="T52" fmla="*/ 325 w 2048"/>
                  <a:gd name="T53" fmla="*/ 1109 h 2048"/>
                  <a:gd name="T54" fmla="*/ 384 w 2048"/>
                  <a:gd name="T55" fmla="*/ 1109 h 2048"/>
                  <a:gd name="T56" fmla="*/ 469 w 2048"/>
                  <a:gd name="T57" fmla="*/ 1024 h 2048"/>
                  <a:gd name="T58" fmla="*/ 384 w 2048"/>
                  <a:gd name="T59" fmla="*/ 939 h 2048"/>
                  <a:gd name="T60" fmla="*/ 325 w 2048"/>
                  <a:gd name="T61" fmla="*/ 939 h 2048"/>
                  <a:gd name="T62" fmla="*/ 939 w 2048"/>
                  <a:gd name="T63" fmla="*/ 325 h 2048"/>
                  <a:gd name="T64" fmla="*/ 939 w 2048"/>
                  <a:gd name="T65" fmla="*/ 384 h 2048"/>
                  <a:gd name="T66" fmla="*/ 1024 w 2048"/>
                  <a:gd name="T67" fmla="*/ 469 h 2048"/>
                  <a:gd name="T68" fmla="*/ 1109 w 2048"/>
                  <a:gd name="T69" fmla="*/ 384 h 2048"/>
                  <a:gd name="T70" fmla="*/ 1109 w 2048"/>
                  <a:gd name="T71" fmla="*/ 325 h 2048"/>
                  <a:gd name="T72" fmla="*/ 1723 w 2048"/>
                  <a:gd name="T73" fmla="*/ 939 h 2048"/>
                  <a:gd name="T74" fmla="*/ 1664 w 2048"/>
                  <a:gd name="T75" fmla="*/ 939 h 2048"/>
                  <a:gd name="T76" fmla="*/ 1579 w 2048"/>
                  <a:gd name="T77" fmla="*/ 1024 h 2048"/>
                  <a:gd name="T78" fmla="*/ 1664 w 2048"/>
                  <a:gd name="T79" fmla="*/ 1109 h 2048"/>
                  <a:gd name="T80" fmla="*/ 1723 w 2048"/>
                  <a:gd name="T81" fmla="*/ 1109 h 2048"/>
                  <a:gd name="T82" fmla="*/ 1109 w 2048"/>
                  <a:gd name="T83" fmla="*/ 1723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8" h="2048">
                    <a:moveTo>
                      <a:pt x="1963" y="939"/>
                    </a:moveTo>
                    <a:cubicBezTo>
                      <a:pt x="1894" y="939"/>
                      <a:pt x="1894" y="939"/>
                      <a:pt x="1894" y="939"/>
                    </a:cubicBezTo>
                    <a:cubicBezTo>
                      <a:pt x="1854" y="524"/>
                      <a:pt x="1524" y="194"/>
                      <a:pt x="1109" y="154"/>
                    </a:cubicBezTo>
                    <a:cubicBezTo>
                      <a:pt x="1109" y="85"/>
                      <a:pt x="1109" y="85"/>
                      <a:pt x="1109" y="85"/>
                    </a:cubicBezTo>
                    <a:cubicBezTo>
                      <a:pt x="1109" y="38"/>
                      <a:pt x="1071" y="0"/>
                      <a:pt x="1024" y="0"/>
                    </a:cubicBezTo>
                    <a:cubicBezTo>
                      <a:pt x="977" y="0"/>
                      <a:pt x="939" y="38"/>
                      <a:pt x="939" y="85"/>
                    </a:cubicBezTo>
                    <a:cubicBezTo>
                      <a:pt x="939" y="154"/>
                      <a:pt x="939" y="154"/>
                      <a:pt x="939" y="154"/>
                    </a:cubicBezTo>
                    <a:cubicBezTo>
                      <a:pt x="524" y="194"/>
                      <a:pt x="194" y="524"/>
                      <a:pt x="154" y="939"/>
                    </a:cubicBezTo>
                    <a:cubicBezTo>
                      <a:pt x="85" y="939"/>
                      <a:pt x="85" y="939"/>
                      <a:pt x="85" y="939"/>
                    </a:cubicBezTo>
                    <a:cubicBezTo>
                      <a:pt x="38" y="939"/>
                      <a:pt x="0" y="977"/>
                      <a:pt x="0" y="1024"/>
                    </a:cubicBezTo>
                    <a:cubicBezTo>
                      <a:pt x="0" y="1071"/>
                      <a:pt x="38" y="1109"/>
                      <a:pt x="85" y="1109"/>
                    </a:cubicBezTo>
                    <a:cubicBezTo>
                      <a:pt x="154" y="1109"/>
                      <a:pt x="154" y="1109"/>
                      <a:pt x="154" y="1109"/>
                    </a:cubicBezTo>
                    <a:cubicBezTo>
                      <a:pt x="194" y="1524"/>
                      <a:pt x="524" y="1854"/>
                      <a:pt x="939" y="1894"/>
                    </a:cubicBezTo>
                    <a:cubicBezTo>
                      <a:pt x="939" y="1963"/>
                      <a:pt x="939" y="1963"/>
                      <a:pt x="939" y="1963"/>
                    </a:cubicBezTo>
                    <a:cubicBezTo>
                      <a:pt x="939" y="2010"/>
                      <a:pt x="977" y="2048"/>
                      <a:pt x="1024" y="2048"/>
                    </a:cubicBezTo>
                    <a:cubicBezTo>
                      <a:pt x="1071" y="2048"/>
                      <a:pt x="1109" y="2010"/>
                      <a:pt x="1109" y="1963"/>
                    </a:cubicBezTo>
                    <a:cubicBezTo>
                      <a:pt x="1109" y="1894"/>
                      <a:pt x="1109" y="1894"/>
                      <a:pt x="1109" y="1894"/>
                    </a:cubicBezTo>
                    <a:cubicBezTo>
                      <a:pt x="1524" y="1854"/>
                      <a:pt x="1854" y="1524"/>
                      <a:pt x="1894" y="1109"/>
                    </a:cubicBezTo>
                    <a:cubicBezTo>
                      <a:pt x="1963" y="1109"/>
                      <a:pt x="1963" y="1109"/>
                      <a:pt x="1963" y="1109"/>
                    </a:cubicBezTo>
                    <a:cubicBezTo>
                      <a:pt x="2010" y="1109"/>
                      <a:pt x="2048" y="1071"/>
                      <a:pt x="2048" y="1024"/>
                    </a:cubicBezTo>
                    <a:cubicBezTo>
                      <a:pt x="2048" y="977"/>
                      <a:pt x="2010" y="939"/>
                      <a:pt x="1963" y="939"/>
                    </a:cubicBezTo>
                    <a:close/>
                    <a:moveTo>
                      <a:pt x="1109" y="1723"/>
                    </a:moveTo>
                    <a:cubicBezTo>
                      <a:pt x="1109" y="1664"/>
                      <a:pt x="1109" y="1664"/>
                      <a:pt x="1109" y="1664"/>
                    </a:cubicBezTo>
                    <a:cubicBezTo>
                      <a:pt x="1109" y="1617"/>
                      <a:pt x="1071" y="1579"/>
                      <a:pt x="1024" y="1579"/>
                    </a:cubicBezTo>
                    <a:cubicBezTo>
                      <a:pt x="977" y="1579"/>
                      <a:pt x="939" y="1617"/>
                      <a:pt x="939" y="1664"/>
                    </a:cubicBezTo>
                    <a:cubicBezTo>
                      <a:pt x="939" y="1723"/>
                      <a:pt x="939" y="1723"/>
                      <a:pt x="939" y="1723"/>
                    </a:cubicBezTo>
                    <a:cubicBezTo>
                      <a:pt x="619" y="1684"/>
                      <a:pt x="364" y="1429"/>
                      <a:pt x="325" y="1109"/>
                    </a:cubicBezTo>
                    <a:cubicBezTo>
                      <a:pt x="384" y="1109"/>
                      <a:pt x="384" y="1109"/>
                      <a:pt x="384" y="1109"/>
                    </a:cubicBezTo>
                    <a:cubicBezTo>
                      <a:pt x="431" y="1109"/>
                      <a:pt x="469" y="1071"/>
                      <a:pt x="469" y="1024"/>
                    </a:cubicBezTo>
                    <a:cubicBezTo>
                      <a:pt x="469" y="977"/>
                      <a:pt x="431" y="939"/>
                      <a:pt x="384" y="939"/>
                    </a:cubicBezTo>
                    <a:cubicBezTo>
                      <a:pt x="325" y="939"/>
                      <a:pt x="325" y="939"/>
                      <a:pt x="325" y="939"/>
                    </a:cubicBezTo>
                    <a:cubicBezTo>
                      <a:pt x="364" y="619"/>
                      <a:pt x="619" y="364"/>
                      <a:pt x="939" y="325"/>
                    </a:cubicBezTo>
                    <a:cubicBezTo>
                      <a:pt x="939" y="384"/>
                      <a:pt x="939" y="384"/>
                      <a:pt x="939" y="384"/>
                    </a:cubicBezTo>
                    <a:cubicBezTo>
                      <a:pt x="939" y="431"/>
                      <a:pt x="977" y="469"/>
                      <a:pt x="1024" y="469"/>
                    </a:cubicBezTo>
                    <a:cubicBezTo>
                      <a:pt x="1071" y="469"/>
                      <a:pt x="1109" y="431"/>
                      <a:pt x="1109" y="384"/>
                    </a:cubicBezTo>
                    <a:cubicBezTo>
                      <a:pt x="1109" y="325"/>
                      <a:pt x="1109" y="325"/>
                      <a:pt x="1109" y="325"/>
                    </a:cubicBezTo>
                    <a:cubicBezTo>
                      <a:pt x="1429" y="364"/>
                      <a:pt x="1684" y="619"/>
                      <a:pt x="1723" y="939"/>
                    </a:cubicBezTo>
                    <a:cubicBezTo>
                      <a:pt x="1664" y="939"/>
                      <a:pt x="1664" y="939"/>
                      <a:pt x="1664" y="939"/>
                    </a:cubicBezTo>
                    <a:cubicBezTo>
                      <a:pt x="1617" y="939"/>
                      <a:pt x="1579" y="977"/>
                      <a:pt x="1579" y="1024"/>
                    </a:cubicBezTo>
                    <a:cubicBezTo>
                      <a:pt x="1579" y="1071"/>
                      <a:pt x="1617" y="1109"/>
                      <a:pt x="1664" y="1109"/>
                    </a:cubicBezTo>
                    <a:cubicBezTo>
                      <a:pt x="1723" y="1109"/>
                      <a:pt x="1723" y="1109"/>
                      <a:pt x="1723" y="1109"/>
                    </a:cubicBezTo>
                    <a:cubicBezTo>
                      <a:pt x="1684" y="1429"/>
                      <a:pt x="1429" y="1684"/>
                      <a:pt x="1109" y="17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4" name="TextBox 178">
              <a:extLst>
                <a:ext uri="{FF2B5EF4-FFF2-40B4-BE49-F238E27FC236}">
                  <a16:creationId xmlns:a16="http://schemas.microsoft.com/office/drawing/2014/main" id="{0D765BEF-6C86-FCA1-F7AE-F9B00C7DC45F}"/>
                </a:ext>
              </a:extLst>
            </p:cNvPr>
            <p:cNvSpPr txBox="1"/>
            <p:nvPr/>
          </p:nvSpPr>
          <p:spPr>
            <a:xfrm>
              <a:off x="5872586" y="631747"/>
              <a:ext cx="13394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3"/>
                </a:rPr>
                <a:t>Go to  link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TextBox 179">
              <a:extLst>
                <a:ext uri="{FF2B5EF4-FFF2-40B4-BE49-F238E27FC236}">
                  <a16:creationId xmlns:a16="http://schemas.microsoft.com/office/drawing/2014/main" id="{5325E4DF-F180-0E98-12AE-D15A5CCD4786}"/>
                </a:ext>
              </a:extLst>
            </p:cNvPr>
            <p:cNvSpPr txBox="1"/>
            <p:nvPr/>
          </p:nvSpPr>
          <p:spPr>
            <a:xfrm>
              <a:off x="5803366" y="1194068"/>
              <a:ext cx="21503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Install Java = java –version to check if its already there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Java 8: 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SAP JVM 8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,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Java 11: 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SapMachine 11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TextBox 180">
              <a:extLst>
                <a:ext uri="{FF2B5EF4-FFF2-40B4-BE49-F238E27FC236}">
                  <a16:creationId xmlns:a16="http://schemas.microsoft.com/office/drawing/2014/main" id="{51B050F0-A9EC-A5E3-4129-30CE8980290B}"/>
                </a:ext>
              </a:extLst>
            </p:cNvPr>
            <p:cNvSpPr txBox="1"/>
            <p:nvPr/>
          </p:nvSpPr>
          <p:spPr>
            <a:xfrm>
              <a:off x="5865664" y="1862406"/>
              <a:ext cx="173594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VS Runtime - </a:t>
              </a: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For Windows OS: </a:t>
              </a: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Microsoft Visual C++ 2013 (x64)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7" name="TextBox 181">
              <a:extLst>
                <a:ext uri="{FF2B5EF4-FFF2-40B4-BE49-F238E27FC236}">
                  <a16:creationId xmlns:a16="http://schemas.microsoft.com/office/drawing/2014/main" id="{37D183E9-0D1F-9B20-D4E0-FEB12B1E780B}"/>
                </a:ext>
              </a:extLst>
            </p:cNvPr>
            <p:cNvSpPr txBox="1"/>
            <p:nvPr/>
          </p:nvSpPr>
          <p:spPr>
            <a:xfrm>
              <a:off x="5879505" y="2464483"/>
              <a:ext cx="199679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Get an installation of Eclipse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7"/>
                </a:rPr>
                <a:t>2021-06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 </a:t>
              </a: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(e.g. 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Eclipse IDE for Java Developers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8" name="TextBox 182">
              <a:extLst>
                <a:ext uri="{FF2B5EF4-FFF2-40B4-BE49-F238E27FC236}">
                  <a16:creationId xmlns:a16="http://schemas.microsoft.com/office/drawing/2014/main" id="{2B3EA973-FB50-CA4B-0D0D-391D750E2D61}"/>
                </a:ext>
              </a:extLst>
            </p:cNvPr>
            <p:cNvSpPr txBox="1"/>
            <p:nvPr/>
          </p:nvSpPr>
          <p:spPr>
            <a:xfrm>
              <a:off x="5872585" y="3172577"/>
              <a:ext cx="174582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 Eclipse, choose in the menu bar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Help &gt; Install New Software...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TextBox 183">
              <a:extLst>
                <a:ext uri="{FF2B5EF4-FFF2-40B4-BE49-F238E27FC236}">
                  <a16:creationId xmlns:a16="http://schemas.microsoft.com/office/drawing/2014/main" id="{04678F70-C144-0DFF-BA77-B8DEF66AD634}"/>
                </a:ext>
              </a:extLst>
            </p:cNvPr>
            <p:cNvSpPr txBox="1"/>
            <p:nvPr/>
          </p:nvSpPr>
          <p:spPr>
            <a:xfrm>
              <a:off x="5851819" y="3827662"/>
              <a:ext cx="200371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Enter the URL</a:t>
              </a: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https://tools.hana.ondemand.com/latest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0" name="TextBox 184">
              <a:extLst>
                <a:ext uri="{FF2B5EF4-FFF2-40B4-BE49-F238E27FC236}">
                  <a16:creationId xmlns:a16="http://schemas.microsoft.com/office/drawing/2014/main" id="{CB635FD5-B409-7CB9-DFAB-15FC86870C5E}"/>
                </a:ext>
              </a:extLst>
            </p:cNvPr>
            <p:cNvSpPr txBox="1"/>
            <p:nvPr/>
          </p:nvSpPr>
          <p:spPr>
            <a:xfrm>
              <a:off x="5872586" y="4549801"/>
              <a:ext cx="13394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Select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ABAP Development Tools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 and choose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Next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61" name="TextBox 185">
              <a:extLst>
                <a:ext uri="{FF2B5EF4-FFF2-40B4-BE49-F238E27FC236}">
                  <a16:creationId xmlns:a16="http://schemas.microsoft.com/office/drawing/2014/main" id="{B1DEF261-2437-F58E-1EFA-24F6EDD6DBCB}"/>
                </a:ext>
              </a:extLst>
            </p:cNvPr>
            <p:cNvSpPr txBox="1"/>
            <p:nvPr/>
          </p:nvSpPr>
          <p:spPr>
            <a:xfrm>
              <a:off x="5803364" y="5179177"/>
              <a:ext cx="241141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On the next wizard page, you get an overview</a:t>
              </a: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of the features to be installed. Choose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Next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62" name="TextBox 186">
              <a:extLst>
                <a:ext uri="{FF2B5EF4-FFF2-40B4-BE49-F238E27FC236}">
                  <a16:creationId xmlns:a16="http://schemas.microsoft.com/office/drawing/2014/main" id="{239EC5E5-10A9-C106-A192-29339D2D1413}"/>
                </a:ext>
              </a:extLst>
            </p:cNvPr>
            <p:cNvSpPr txBox="1"/>
            <p:nvPr/>
          </p:nvSpPr>
          <p:spPr>
            <a:xfrm>
              <a:off x="5752428" y="5847583"/>
              <a:ext cx="250487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Confirm the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license agreements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 and </a:t>
              </a: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choose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Finish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 to start the installation.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275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dirty="0">
                <a:latin typeface="Cooper Black" panose="0208090404030B020404" pitchFamily="18" charset="0"/>
              </a:rPr>
              <a:t>Features of ADT ( ABAP Development Tool )</a:t>
            </a:r>
            <a:endParaRPr lang="en-US" sz="3599" dirty="0">
              <a:latin typeface="Cooper Black" panose="0208090404030B0204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540" y="935370"/>
            <a:ext cx="11731744" cy="5629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FREE and open source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Work with multiple systems parallelly 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Fully customizable dev environment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It has integration with SAPGUI Ctrl+6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Fast Search and navigation 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 err="1">
                <a:solidFill>
                  <a:prstClr val="black"/>
                </a:solidFill>
                <a:latin typeface="Calibri"/>
              </a:rPr>
              <a:t>Ctrl+Shift+A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 – Search any object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Ctrl + T – Base classes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Integration with Transport Org, ATC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ABAP Profiles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This is the future of ABAP development on HANA and S/4HANA and even ABAP on Cloud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Verity of development using single tool – ABAP, UI5, HANA Native, Java, NodeJS, Android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Quick fix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Design time check on syntax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Code completion </a:t>
            </a:r>
            <a:r>
              <a:rPr lang="en-US" sz="1799" b="1" dirty="0" err="1">
                <a:solidFill>
                  <a:prstClr val="black"/>
                </a:solidFill>
                <a:latin typeface="Calibri"/>
              </a:rPr>
              <a:t>Ctrl+Space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Pretty Printer </a:t>
            </a:r>
            <a:r>
              <a:rPr lang="en-US" sz="1799" b="1" dirty="0" err="1">
                <a:solidFill>
                  <a:prstClr val="black"/>
                </a:solidFill>
                <a:latin typeface="Calibri"/>
              </a:rPr>
              <a:t>Ctrl+Shift+F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Code templates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Increases developer efficiency</a:t>
            </a:r>
          </a:p>
          <a:p>
            <a:pPr defTabSz="914126">
              <a:defRPr/>
            </a:pP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ABAP has got new syntax, which means my old code is not dead and it will not work - False</a:t>
            </a:r>
          </a:p>
          <a:p>
            <a:pPr defTabSz="914126">
              <a:defRPr/>
            </a:pPr>
            <a:endParaRPr lang="en-US" sz="1799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2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Development Tools BAS and VS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540" y="935370"/>
            <a:ext cx="11731744" cy="461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Step 1: Install your dev tool</a:t>
            </a:r>
          </a:p>
          <a:p>
            <a:pPr defTabSz="914126">
              <a:defRPr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BAS – SAP Business</a:t>
            </a:r>
            <a:r>
              <a:rPr lang="en-US" sz="2399" dirty="0">
                <a:solidFill>
                  <a:prstClr val="black"/>
                </a:solidFill>
                <a:latin typeface="Calibri"/>
              </a:rPr>
              <a:t>s Application Studio</a:t>
            </a:r>
          </a:p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Local</a:t>
            </a:r>
          </a:p>
          <a:p>
            <a:pPr defTabSz="914126">
              <a:defRPr/>
            </a:pPr>
            <a:r>
              <a:rPr lang="en-US" sz="2399" dirty="0" err="1">
                <a:solidFill>
                  <a:prstClr val="black"/>
                </a:solidFill>
                <a:latin typeface="Calibri"/>
              </a:rPr>
              <a:t>VSCode</a:t>
            </a:r>
            <a:r>
              <a:rPr lang="en-US" sz="2399" dirty="0">
                <a:solidFill>
                  <a:prstClr val="black"/>
                </a:solidFill>
                <a:latin typeface="Calibri"/>
              </a:rPr>
              <a:t> – Free tool provided by Microsoft </a:t>
            </a:r>
          </a:p>
          <a:p>
            <a:pPr defTabSz="914126">
              <a:defRPr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It </a:t>
            </a:r>
            <a:r>
              <a:rPr lang="en-US" sz="2399" dirty="0">
                <a:solidFill>
                  <a:prstClr val="black"/>
                </a:solidFill>
                <a:latin typeface="Calibri"/>
              </a:rPr>
              <a:t>gives thousands of plugins which we can install to make life of a developer easy.</a:t>
            </a:r>
          </a:p>
          <a:p>
            <a:pPr defTabSz="914126">
              <a:defRPr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2399" dirty="0">
                <a:solidFill>
                  <a:prstClr val="black"/>
                </a:solidFill>
                <a:hlinkClick r:id="rId2"/>
              </a:rPr>
              <a:t>https://code.visualstudio.com/download</a:t>
            </a:r>
            <a:endParaRPr lang="en-US" sz="2399" dirty="0">
              <a:solidFill>
                <a:prstClr val="black"/>
              </a:solidFill>
            </a:endParaRPr>
          </a:p>
          <a:p>
            <a:pPr lvl="0">
              <a:defRPr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2399" b="1" dirty="0">
                <a:solidFill>
                  <a:prstClr val="black"/>
                </a:solidFill>
                <a:latin typeface="Calibri"/>
              </a:rPr>
              <a:t>Step 2: Install Node JS</a:t>
            </a:r>
          </a:p>
          <a:p>
            <a:pPr lvl="0">
              <a:defRPr/>
            </a:pP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2399" b="1" dirty="0">
                <a:solidFill>
                  <a:prstClr val="black"/>
                </a:solidFill>
                <a:latin typeface="Calibri"/>
              </a:rPr>
              <a:t>Download and install node </a:t>
            </a:r>
            <a:r>
              <a:rPr lang="en-US" sz="2399" b="1" dirty="0" err="1">
                <a:solidFill>
                  <a:prstClr val="black"/>
                </a:solidFill>
                <a:latin typeface="Calibri"/>
              </a:rPr>
              <a:t>js</a:t>
            </a:r>
            <a:r>
              <a:rPr lang="en-US" sz="2399" b="1" dirty="0">
                <a:solidFill>
                  <a:prstClr val="black"/>
                </a:solidFill>
              </a:rPr>
              <a:t> - </a:t>
            </a:r>
            <a:r>
              <a:rPr lang="en-US" sz="2399" b="1" dirty="0">
                <a:solidFill>
                  <a:prstClr val="black"/>
                </a:solidFill>
                <a:hlinkClick r:id="rId3"/>
              </a:rPr>
              <a:t>https://nodejs.org/en/</a:t>
            </a:r>
            <a:endParaRPr lang="en-US" sz="2399" b="1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Test if its available</a:t>
            </a:r>
          </a:p>
          <a:p>
            <a:pPr lvl="0">
              <a:defRPr/>
            </a:pPr>
            <a:r>
              <a:rPr lang="en-US" sz="2399" b="1" dirty="0">
                <a:solidFill>
                  <a:prstClr val="black"/>
                </a:solidFill>
                <a:latin typeface="Calibri"/>
              </a:rPr>
              <a:t>node -v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09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8A2FE-3AD7-46DC-822E-2CADBFB9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339" y="6473124"/>
            <a:ext cx="2742486" cy="365030"/>
          </a:xfrm>
        </p:spPr>
        <p:txBody>
          <a:bodyPr/>
          <a:lstStyle/>
          <a:p>
            <a:r>
              <a:rPr lang="en-US" dirty="0"/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23194E-3375-4BCB-9E5E-ABCEE787021C}"/>
              </a:ext>
            </a:extLst>
          </p:cNvPr>
          <p:cNvSpPr txBox="1"/>
          <p:nvPr/>
        </p:nvSpPr>
        <p:spPr>
          <a:xfrm>
            <a:off x="165419" y="148900"/>
            <a:ext cx="6921511" cy="70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9" dirty="0">
                <a:latin typeface="Cooper Black" panose="0208090404030B020404" pitchFamily="18" charset="0"/>
              </a:rPr>
              <a:t>Compare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BD0675-94A8-4150-A2BC-10D31D092D77}"/>
              </a:ext>
            </a:extLst>
          </p:cNvPr>
          <p:cNvCxnSpPr>
            <a:cxnSpLocks/>
          </p:cNvCxnSpPr>
          <p:nvPr/>
        </p:nvCxnSpPr>
        <p:spPr>
          <a:xfrm>
            <a:off x="165420" y="856602"/>
            <a:ext cx="863665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900629-BE1A-447B-B424-EFD26AAF4C7E}"/>
              </a:ext>
            </a:extLst>
          </p:cNvPr>
          <p:cNvSpPr txBox="1"/>
          <p:nvPr/>
        </p:nvSpPr>
        <p:spPr>
          <a:xfrm>
            <a:off x="226364" y="1045650"/>
            <a:ext cx="11631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Application Studio				VS Code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28E4E7-95A4-47C3-B01A-63C212773100}"/>
              </a:ext>
            </a:extLst>
          </p:cNvPr>
          <p:cNvCxnSpPr>
            <a:stCxn id="9" idx="0"/>
          </p:cNvCxnSpPr>
          <p:nvPr/>
        </p:nvCxnSpPr>
        <p:spPr>
          <a:xfrm>
            <a:off x="6042175" y="1045650"/>
            <a:ext cx="52237" cy="5598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914574A-F5CA-4E63-8DBA-E6BC78B73061}"/>
              </a:ext>
            </a:extLst>
          </p:cNvPr>
          <p:cNvSpPr txBox="1"/>
          <p:nvPr/>
        </p:nvSpPr>
        <p:spPr>
          <a:xfrm>
            <a:off x="226364" y="1655091"/>
            <a:ext cx="53369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>
              <a:buFontTx/>
              <a:buChar char="-"/>
            </a:pPr>
            <a:r>
              <a:rPr lang="en-US" sz="1800" dirty="0"/>
              <a:t>Tool provided by SAP Directly but a modified version of VS Code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Multi-cloud development tool for SAP specific developments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Runs in cloud, open browser and run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Cannot run w/o connectivity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Productive version is costly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Initial setup was very easy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If the SAP BTP is down, we cant use BAS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Your project is in cloud so you can easily switch device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Backup is already on cloud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All the fiori tooling is pre-installed in dev space</a:t>
            </a:r>
          </a:p>
          <a:p>
            <a:r>
              <a:rPr lang="en-US" sz="1800" dirty="0">
                <a:hlinkClick r:id="rId2"/>
              </a:rPr>
              <a:t>https://www.sap.com/products/business-technology-platform/price-list/estimator-tool.html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38DFA-1406-42C0-A2D5-7AB7812B2590}"/>
              </a:ext>
            </a:extLst>
          </p:cNvPr>
          <p:cNvSpPr txBox="1"/>
          <p:nvPr/>
        </p:nvSpPr>
        <p:spPr>
          <a:xfrm>
            <a:off x="6420898" y="1639464"/>
            <a:ext cx="53369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>
              <a:buFontTx/>
              <a:buChar char="-"/>
            </a:pPr>
            <a:r>
              <a:rPr lang="en-US" sz="1800" dirty="0"/>
              <a:t>Tool provided by Microsoft provided by Microsoft which is an open source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We can use for different technological developments, but in local machine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Runs on local machine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Does not need internet connectivity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Free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Initial setup was little difficult for beginner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We can use anytime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We need to manually take project if we do device switch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It is developers job to take the backup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We need to configure in our laptop</a:t>
            </a:r>
          </a:p>
        </p:txBody>
      </p:sp>
    </p:spTree>
    <p:extLst>
      <p:ext uri="{BB962C8B-B14F-4D97-AF65-F5344CB8AC3E}">
        <p14:creationId xmlns:p14="http://schemas.microsoft.com/office/powerpoint/2010/main" val="28705548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9970</TotalTime>
  <Words>1646</Words>
  <Application>Microsoft Office PowerPoint</Application>
  <PresentationFormat>Custom</PresentationFormat>
  <Paragraphs>324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Arial Black</vt:lpstr>
      <vt:lpstr>Arial Bold</vt:lpstr>
      <vt:lpstr>Calibri</vt:lpstr>
      <vt:lpstr>Calibri Light</vt:lpstr>
      <vt:lpstr>Cooper Black</vt:lpstr>
      <vt:lpstr>Patua One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Pre-requisite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Anubhav Oberoy</cp:lastModifiedBy>
  <cp:revision>316</cp:revision>
  <dcterms:created xsi:type="dcterms:W3CDTF">2013-09-12T13:05:01Z</dcterms:created>
  <dcterms:modified xsi:type="dcterms:W3CDTF">2022-05-26T09:59:14Z</dcterms:modified>
</cp:coreProperties>
</file>